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02"/>
  </p:notesMasterIdLst>
  <p:sldIdLst>
    <p:sldId id="258" r:id="rId2"/>
    <p:sldId id="259" r:id="rId3"/>
    <p:sldId id="264" r:id="rId4"/>
    <p:sldId id="476" r:id="rId5"/>
    <p:sldId id="478" r:id="rId6"/>
    <p:sldId id="467" r:id="rId7"/>
    <p:sldId id="477" r:id="rId8"/>
    <p:sldId id="479" r:id="rId9"/>
    <p:sldId id="480" r:id="rId10"/>
    <p:sldId id="481" r:id="rId11"/>
    <p:sldId id="265" r:id="rId12"/>
    <p:sldId id="528" r:id="rId13"/>
    <p:sldId id="529" r:id="rId14"/>
    <p:sldId id="530" r:id="rId15"/>
    <p:sldId id="533" r:id="rId16"/>
    <p:sldId id="534" r:id="rId17"/>
    <p:sldId id="531" r:id="rId18"/>
    <p:sldId id="532" r:id="rId19"/>
    <p:sldId id="539" r:id="rId20"/>
    <p:sldId id="535" r:id="rId21"/>
    <p:sldId id="496" r:id="rId22"/>
    <p:sldId id="270" r:id="rId23"/>
    <p:sldId id="497" r:id="rId24"/>
    <p:sldId id="540" r:id="rId25"/>
    <p:sldId id="506" r:id="rId26"/>
    <p:sldId id="504" r:id="rId27"/>
    <p:sldId id="538" r:id="rId28"/>
    <p:sldId id="537" r:id="rId29"/>
    <p:sldId id="547" r:id="rId30"/>
    <p:sldId id="536" r:id="rId31"/>
    <p:sldId id="272" r:id="rId32"/>
    <p:sldId id="507" r:id="rId33"/>
    <p:sldId id="273" r:id="rId34"/>
    <p:sldId id="274" r:id="rId35"/>
    <p:sldId id="508" r:id="rId36"/>
    <p:sldId id="509" r:id="rId37"/>
    <p:sldId id="275" r:id="rId38"/>
    <p:sldId id="514" r:id="rId39"/>
    <p:sldId id="278" r:id="rId40"/>
    <p:sldId id="279" r:id="rId41"/>
    <p:sldId id="518" r:id="rId42"/>
    <p:sldId id="277" r:id="rId43"/>
    <p:sldId id="519" r:id="rId44"/>
    <p:sldId id="280" r:id="rId45"/>
    <p:sldId id="515" r:id="rId46"/>
    <p:sldId id="398" r:id="rId47"/>
    <p:sldId id="361" r:id="rId48"/>
    <p:sldId id="516" r:id="rId49"/>
    <p:sldId id="385" r:id="rId50"/>
    <p:sldId id="552" r:id="rId51"/>
    <p:sldId id="541" r:id="rId52"/>
    <p:sldId id="369" r:id="rId53"/>
    <p:sldId id="367" r:id="rId54"/>
    <p:sldId id="284" r:id="rId55"/>
    <p:sldId id="283" r:id="rId56"/>
    <p:sldId id="287" r:id="rId57"/>
    <p:sldId id="289" r:id="rId58"/>
    <p:sldId id="513" r:id="rId59"/>
    <p:sldId id="521" r:id="rId60"/>
    <p:sldId id="522" r:id="rId61"/>
    <p:sldId id="542" r:id="rId62"/>
    <p:sldId id="523" r:id="rId63"/>
    <p:sldId id="543" r:id="rId64"/>
    <p:sldId id="525" r:id="rId65"/>
    <p:sldId id="526" r:id="rId66"/>
    <p:sldId id="527" r:id="rId67"/>
    <p:sldId id="553" r:id="rId68"/>
    <p:sldId id="603" r:id="rId69"/>
    <p:sldId id="599" r:id="rId70"/>
    <p:sldId id="602" r:id="rId71"/>
    <p:sldId id="601" r:id="rId72"/>
    <p:sldId id="609" r:id="rId73"/>
    <p:sldId id="616" r:id="rId74"/>
    <p:sldId id="617" r:id="rId75"/>
    <p:sldId id="620" r:id="rId76"/>
    <p:sldId id="618" r:id="rId77"/>
    <p:sldId id="622" r:id="rId78"/>
    <p:sldId id="621" r:id="rId79"/>
    <p:sldId id="605" r:id="rId80"/>
    <p:sldId id="610" r:id="rId81"/>
    <p:sldId id="614" r:id="rId82"/>
    <p:sldId id="611" r:id="rId83"/>
    <p:sldId id="612" r:id="rId84"/>
    <p:sldId id="613" r:id="rId85"/>
    <p:sldId id="615" r:id="rId86"/>
    <p:sldId id="625" r:id="rId87"/>
    <p:sldId id="626" r:id="rId88"/>
    <p:sldId id="288" r:id="rId89"/>
    <p:sldId id="290" r:id="rId90"/>
    <p:sldId id="545" r:id="rId91"/>
    <p:sldId id="370" r:id="rId92"/>
    <p:sldId id="371" r:id="rId93"/>
    <p:sldId id="376" r:id="rId94"/>
    <p:sldId id="282" r:id="rId95"/>
    <p:sldId id="555" r:id="rId96"/>
    <p:sldId id="548" r:id="rId97"/>
    <p:sldId id="549" r:id="rId98"/>
    <p:sldId id="285" r:id="rId99"/>
    <p:sldId id="546" r:id="rId100"/>
    <p:sldId id="544" r:id="rId10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FDFF"/>
    <a:srgbClr val="81BEFF"/>
    <a:srgbClr val="1C2BFF"/>
    <a:srgbClr val="E5DB00"/>
    <a:srgbClr val="4A53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908745-121E-4A99-8EFF-B7D5AA457727}" v="357" dt="2023-09-04T15:02:22.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04"/>
  </p:normalViewPr>
  <p:slideViewPr>
    <p:cSldViewPr snapToGrid="0">
      <p:cViewPr>
        <p:scale>
          <a:sx n="92" d="100"/>
          <a:sy n="92" d="100"/>
        </p:scale>
        <p:origin x="9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Verstraete" userId="S::kenneth.verstraete@ugent.be::9b038482-c565-4369-98db-2860e929c104" providerId="AD" clId="Web-{4C279CB4-302F-29EE-B128-E3064E2AE124}"/>
    <pc:docChg chg="addSld delSld modSld sldOrd">
      <pc:chgData name="Kenneth Verstraete" userId="S::kenneth.verstraete@ugent.be::9b038482-c565-4369-98db-2860e929c104" providerId="AD" clId="Web-{4C279CB4-302F-29EE-B128-E3064E2AE124}" dt="2023-08-30T12:20:58.282" v="35"/>
      <pc:docMkLst>
        <pc:docMk/>
      </pc:docMkLst>
      <pc:sldChg chg="modSp">
        <pc:chgData name="Kenneth Verstraete" userId="S::kenneth.verstraete@ugent.be::9b038482-c565-4369-98db-2860e929c104" providerId="AD" clId="Web-{4C279CB4-302F-29EE-B128-E3064E2AE124}" dt="2023-08-30T12:18:36.605" v="16" actId="20577"/>
        <pc:sldMkLst>
          <pc:docMk/>
          <pc:sldMk cId="3241757072" sldId="290"/>
        </pc:sldMkLst>
        <pc:spChg chg="mod">
          <ac:chgData name="Kenneth Verstraete" userId="S::kenneth.verstraete@ugent.be::9b038482-c565-4369-98db-2860e929c104" providerId="AD" clId="Web-{4C279CB4-302F-29EE-B128-E3064E2AE124}" dt="2023-08-30T12:18:36.605" v="16" actId="20577"/>
          <ac:spMkLst>
            <pc:docMk/>
            <pc:sldMk cId="3241757072" sldId="290"/>
            <ac:spMk id="4" creationId="{3F1FF45E-CB8D-F1A7-C169-56BB8FF0BE4D}"/>
          </ac:spMkLst>
        </pc:spChg>
      </pc:sldChg>
      <pc:sldChg chg="addSp delSp modSp new add del ord">
        <pc:chgData name="Kenneth Verstraete" userId="S::kenneth.verstraete@ugent.be::9b038482-c565-4369-98db-2860e929c104" providerId="AD" clId="Web-{4C279CB4-302F-29EE-B128-E3064E2AE124}" dt="2023-08-30T12:20:08.327" v="20"/>
        <pc:sldMkLst>
          <pc:docMk/>
          <pc:sldMk cId="1301722038" sldId="553"/>
        </pc:sldMkLst>
        <pc:spChg chg="del">
          <ac:chgData name="Kenneth Verstraete" userId="S::kenneth.verstraete@ugent.be::9b038482-c565-4369-98db-2860e929c104" providerId="AD" clId="Web-{4C279CB4-302F-29EE-B128-E3064E2AE124}" dt="2023-08-30T12:12:20.435" v="4"/>
          <ac:spMkLst>
            <pc:docMk/>
            <pc:sldMk cId="1301722038" sldId="553"/>
            <ac:spMk id="2" creationId="{C874890E-56FD-F645-638E-97DEB407F98F}"/>
          </ac:spMkLst>
        </pc:spChg>
        <pc:spChg chg="del">
          <ac:chgData name="Kenneth Verstraete" userId="S::kenneth.verstraete@ugent.be::9b038482-c565-4369-98db-2860e929c104" providerId="AD" clId="Web-{4C279CB4-302F-29EE-B128-E3064E2AE124}" dt="2023-08-30T12:12:19.904" v="3"/>
          <ac:spMkLst>
            <pc:docMk/>
            <pc:sldMk cId="1301722038" sldId="553"/>
            <ac:spMk id="3" creationId="{6ABB5FF4-7A3D-53B4-CFBF-CC2188F3CD38}"/>
          </ac:spMkLst>
        </pc:spChg>
        <pc:spChg chg="add mod">
          <ac:chgData name="Kenneth Verstraete" userId="S::kenneth.verstraete@ugent.be::9b038482-c565-4369-98db-2860e929c104" providerId="AD" clId="Web-{4C279CB4-302F-29EE-B128-E3064E2AE124}" dt="2023-08-30T12:12:31.373" v="9" actId="20577"/>
          <ac:spMkLst>
            <pc:docMk/>
            <pc:sldMk cId="1301722038" sldId="553"/>
            <ac:spMk id="5" creationId="{5037311B-6F81-948E-0707-6B248FDE39CD}"/>
          </ac:spMkLst>
        </pc:spChg>
      </pc:sldChg>
      <pc:sldChg chg="addSp delSp modSp new del">
        <pc:chgData name="Kenneth Verstraete" userId="S::kenneth.verstraete@ugent.be::9b038482-c565-4369-98db-2860e929c104" providerId="AD" clId="Web-{4C279CB4-302F-29EE-B128-E3064E2AE124}" dt="2023-08-30T12:20:58.282" v="35"/>
        <pc:sldMkLst>
          <pc:docMk/>
          <pc:sldMk cId="905583662" sldId="554"/>
        </pc:sldMkLst>
        <pc:spChg chg="del mod">
          <ac:chgData name="Kenneth Verstraete" userId="S::kenneth.verstraete@ugent.be::9b038482-c565-4369-98db-2860e929c104" providerId="AD" clId="Web-{4C279CB4-302F-29EE-B128-E3064E2AE124}" dt="2023-08-30T12:20:55.907" v="34"/>
          <ac:spMkLst>
            <pc:docMk/>
            <pc:sldMk cId="905583662" sldId="554"/>
            <ac:spMk id="2" creationId="{4205CB96-8A14-2417-4D65-47998448A728}"/>
          </ac:spMkLst>
        </pc:spChg>
        <pc:spChg chg="del">
          <ac:chgData name="Kenneth Verstraete" userId="S::kenneth.verstraete@ugent.be::9b038482-c565-4369-98db-2860e929c104" providerId="AD" clId="Web-{4C279CB4-302F-29EE-B128-E3064E2AE124}" dt="2023-08-30T12:20:52.188" v="33"/>
          <ac:spMkLst>
            <pc:docMk/>
            <pc:sldMk cId="905583662" sldId="554"/>
            <ac:spMk id="3" creationId="{20F52AB5-A267-2EF2-3234-FA9A39755DCA}"/>
          </ac:spMkLst>
        </pc:spChg>
        <pc:spChg chg="add mod">
          <ac:chgData name="Kenneth Verstraete" userId="S::kenneth.verstraete@ugent.be::9b038482-c565-4369-98db-2860e929c104" providerId="AD" clId="Web-{4C279CB4-302F-29EE-B128-E3064E2AE124}" dt="2023-08-30T12:20:55.907" v="34"/>
          <ac:spMkLst>
            <pc:docMk/>
            <pc:sldMk cId="905583662" sldId="554"/>
            <ac:spMk id="5" creationId="{8BE0AB3C-CD29-9BBE-FD0B-8265E6363362}"/>
          </ac:spMkLst>
        </pc:spChg>
      </pc:sldChg>
    </pc:docChg>
  </pc:docChgLst>
  <pc:docChgLst>
    <pc:chgData name="Kenneth Verstraete" userId="S::kenneth.verstraete@ugent.be::9b038482-c565-4369-98db-2860e929c104" providerId="AD" clId="Web-{A47AD7BC-4F94-B348-8CB8-8CE0267AE28E}"/>
    <pc:docChg chg="addSld delSld modSld">
      <pc:chgData name="Kenneth Verstraete" userId="S::kenneth.verstraete@ugent.be::9b038482-c565-4369-98db-2860e929c104" providerId="AD" clId="Web-{A47AD7BC-4F94-B348-8CB8-8CE0267AE28E}" dt="2023-08-30T13:14:39.822" v="136" actId="20577"/>
      <pc:docMkLst>
        <pc:docMk/>
      </pc:docMkLst>
      <pc:sldChg chg="modSp">
        <pc:chgData name="Kenneth Verstraete" userId="S::kenneth.verstraete@ugent.be::9b038482-c565-4369-98db-2860e929c104" providerId="AD" clId="Web-{A47AD7BC-4F94-B348-8CB8-8CE0267AE28E}" dt="2023-08-30T13:01:54.029" v="26" actId="14100"/>
        <pc:sldMkLst>
          <pc:docMk/>
          <pc:sldMk cId="3241757072" sldId="290"/>
        </pc:sldMkLst>
        <pc:spChg chg="mod">
          <ac:chgData name="Kenneth Verstraete" userId="S::kenneth.verstraete@ugent.be::9b038482-c565-4369-98db-2860e929c104" providerId="AD" clId="Web-{A47AD7BC-4F94-B348-8CB8-8CE0267AE28E}" dt="2023-08-30T13:01:54.029" v="26" actId="14100"/>
          <ac:spMkLst>
            <pc:docMk/>
            <pc:sldMk cId="3241757072" sldId="290"/>
            <ac:spMk id="4" creationId="{3F1FF45E-CB8D-F1A7-C169-56BB8FF0BE4D}"/>
          </ac:spMkLst>
        </pc:spChg>
      </pc:sldChg>
      <pc:sldChg chg="modSp new">
        <pc:chgData name="Kenneth Verstraete" userId="S::kenneth.verstraete@ugent.be::9b038482-c565-4369-98db-2860e929c104" providerId="AD" clId="Web-{A47AD7BC-4F94-B348-8CB8-8CE0267AE28E}" dt="2023-08-30T13:14:39.822" v="136" actId="20577"/>
        <pc:sldMkLst>
          <pc:docMk/>
          <pc:sldMk cId="1508798308" sldId="554"/>
        </pc:sldMkLst>
        <pc:spChg chg="mod">
          <ac:chgData name="Kenneth Verstraete" userId="S::kenneth.verstraete@ugent.be::9b038482-c565-4369-98db-2860e929c104" providerId="AD" clId="Web-{A47AD7BC-4F94-B348-8CB8-8CE0267AE28E}" dt="2023-08-30T13:06:42.289" v="52" actId="20577"/>
          <ac:spMkLst>
            <pc:docMk/>
            <pc:sldMk cId="1508798308" sldId="554"/>
            <ac:spMk id="2" creationId="{EF71086A-8ABF-754B-80D5-0D85C4884301}"/>
          </ac:spMkLst>
        </pc:spChg>
        <pc:spChg chg="mod">
          <ac:chgData name="Kenneth Verstraete" userId="S::kenneth.verstraete@ugent.be::9b038482-c565-4369-98db-2860e929c104" providerId="AD" clId="Web-{A47AD7BC-4F94-B348-8CB8-8CE0267AE28E}" dt="2023-08-30T13:14:39.822" v="136" actId="20577"/>
          <ac:spMkLst>
            <pc:docMk/>
            <pc:sldMk cId="1508798308" sldId="554"/>
            <ac:spMk id="3" creationId="{2AD6E1E0-24EA-D4F6-035A-8711B8E40172}"/>
          </ac:spMkLst>
        </pc:spChg>
      </pc:sldChg>
      <pc:sldChg chg="new del">
        <pc:chgData name="Kenneth Verstraete" userId="S::kenneth.verstraete@ugent.be::9b038482-c565-4369-98db-2860e929c104" providerId="AD" clId="Web-{A47AD7BC-4F94-B348-8CB8-8CE0267AE28E}" dt="2023-08-30T13:06:14.085" v="28"/>
        <pc:sldMkLst>
          <pc:docMk/>
          <pc:sldMk cId="2291667592" sldId="554"/>
        </pc:sldMkLst>
      </pc:sldChg>
    </pc:docChg>
  </pc:docChgLst>
  <pc:docChgLst>
    <pc:chgData name="Kenneth Verstraete" userId="9b038482-c565-4369-98db-2860e929c104" providerId="ADAL" clId="{D0416E21-6299-064D-92ED-E80648FE6863}"/>
    <pc:docChg chg="undo custSel addSld delSld modSld sldOrd">
      <pc:chgData name="Kenneth Verstraete" userId="9b038482-c565-4369-98db-2860e929c104" providerId="ADAL" clId="{D0416E21-6299-064D-92ED-E80648FE6863}" dt="2023-09-04T15:10:35.724" v="2739" actId="1076"/>
      <pc:docMkLst>
        <pc:docMk/>
      </pc:docMkLst>
      <pc:sldChg chg="modSp mod">
        <pc:chgData name="Kenneth Verstraete" userId="9b038482-c565-4369-98db-2860e929c104" providerId="ADAL" clId="{D0416E21-6299-064D-92ED-E80648FE6863}" dt="2023-09-04T15:02:05.755" v="2673" actId="20577"/>
        <pc:sldMkLst>
          <pc:docMk/>
          <pc:sldMk cId="3241757072" sldId="290"/>
        </pc:sldMkLst>
        <pc:spChg chg="mod">
          <ac:chgData name="Kenneth Verstraete" userId="9b038482-c565-4369-98db-2860e929c104" providerId="ADAL" clId="{D0416E21-6299-064D-92ED-E80648FE6863}" dt="2023-09-04T15:02:05.755" v="2673" actId="20577"/>
          <ac:spMkLst>
            <pc:docMk/>
            <pc:sldMk cId="3241757072" sldId="290"/>
            <ac:spMk id="4" creationId="{3F1FF45E-CB8D-F1A7-C169-56BB8FF0BE4D}"/>
          </ac:spMkLst>
        </pc:spChg>
      </pc:sldChg>
      <pc:sldChg chg="addSp delSp modSp mod">
        <pc:chgData name="Kenneth Verstraete" userId="9b038482-c565-4369-98db-2860e929c104" providerId="ADAL" clId="{D0416E21-6299-064D-92ED-E80648FE6863}" dt="2023-09-04T13:20:04.468" v="1939" actId="1076"/>
        <pc:sldMkLst>
          <pc:docMk/>
          <pc:sldMk cId="1322082724" sldId="361"/>
        </pc:sldMkLst>
        <pc:spChg chg="add del mod">
          <ac:chgData name="Kenneth Verstraete" userId="9b038482-c565-4369-98db-2860e929c104" providerId="ADAL" clId="{D0416E21-6299-064D-92ED-E80648FE6863}" dt="2023-09-04T13:12:45.059" v="1841" actId="478"/>
          <ac:spMkLst>
            <pc:docMk/>
            <pc:sldMk cId="1322082724" sldId="361"/>
            <ac:spMk id="6" creationId="{9D603B01-40E9-E92C-375F-D19D2AF1ACCA}"/>
          </ac:spMkLst>
        </pc:spChg>
        <pc:spChg chg="add mod">
          <ac:chgData name="Kenneth Verstraete" userId="9b038482-c565-4369-98db-2860e929c104" providerId="ADAL" clId="{D0416E21-6299-064D-92ED-E80648FE6863}" dt="2023-09-04T13:16:36.817" v="1891" actId="1076"/>
          <ac:spMkLst>
            <pc:docMk/>
            <pc:sldMk cId="1322082724" sldId="361"/>
            <ac:spMk id="7" creationId="{AF003A61-664F-12CD-B8FF-EFFF565A27E5}"/>
          </ac:spMkLst>
        </pc:spChg>
        <pc:spChg chg="del">
          <ac:chgData name="Kenneth Verstraete" userId="9b038482-c565-4369-98db-2860e929c104" providerId="ADAL" clId="{D0416E21-6299-064D-92ED-E80648FE6863}" dt="2023-09-04T13:07:48.018" v="1818" actId="478"/>
          <ac:spMkLst>
            <pc:docMk/>
            <pc:sldMk cId="1322082724" sldId="361"/>
            <ac:spMk id="10" creationId="{76F4CF3A-0A2D-8349-830C-2301EFEE415C}"/>
          </ac:spMkLst>
        </pc:spChg>
        <pc:spChg chg="add mod">
          <ac:chgData name="Kenneth Verstraete" userId="9b038482-c565-4369-98db-2860e929c104" providerId="ADAL" clId="{D0416E21-6299-064D-92ED-E80648FE6863}" dt="2023-09-04T13:16:17.473" v="1884" actId="2085"/>
          <ac:spMkLst>
            <pc:docMk/>
            <pc:sldMk cId="1322082724" sldId="361"/>
            <ac:spMk id="11" creationId="{4FBCF965-53AB-E2CA-C9C0-92F1CCBB40F8}"/>
          </ac:spMkLst>
        </pc:spChg>
        <pc:spChg chg="add mod">
          <ac:chgData name="Kenneth Verstraete" userId="9b038482-c565-4369-98db-2860e929c104" providerId="ADAL" clId="{D0416E21-6299-064D-92ED-E80648FE6863}" dt="2023-09-04T13:20:04.468" v="1939" actId="1076"/>
          <ac:spMkLst>
            <pc:docMk/>
            <pc:sldMk cId="1322082724" sldId="361"/>
            <ac:spMk id="13" creationId="{E14254B5-C888-E270-63A9-1B6388CF652D}"/>
          </ac:spMkLst>
        </pc:spChg>
        <pc:spChg chg="mod">
          <ac:chgData name="Kenneth Verstraete" userId="9b038482-c565-4369-98db-2860e929c104" providerId="ADAL" clId="{D0416E21-6299-064D-92ED-E80648FE6863}" dt="2023-09-04T13:18:11.979" v="1900" actId="1076"/>
          <ac:spMkLst>
            <pc:docMk/>
            <pc:sldMk cId="1322082724" sldId="361"/>
            <ac:spMk id="18" creationId="{1C676D91-39F0-374F-889C-5F318605CBEE}"/>
          </ac:spMkLst>
        </pc:spChg>
        <pc:spChg chg="mod">
          <ac:chgData name="Kenneth Verstraete" userId="9b038482-c565-4369-98db-2860e929c104" providerId="ADAL" clId="{D0416E21-6299-064D-92ED-E80648FE6863}" dt="2023-09-04T13:17:14.346" v="1897" actId="1076"/>
          <ac:spMkLst>
            <pc:docMk/>
            <pc:sldMk cId="1322082724" sldId="361"/>
            <ac:spMk id="20" creationId="{3390448F-95CB-F34E-B232-B68C98F14FA0}"/>
          </ac:spMkLst>
        </pc:spChg>
        <pc:spChg chg="mod">
          <ac:chgData name="Kenneth Verstraete" userId="9b038482-c565-4369-98db-2860e929c104" providerId="ADAL" clId="{D0416E21-6299-064D-92ED-E80648FE6863}" dt="2023-09-04T13:18:14.538" v="1901" actId="1076"/>
          <ac:spMkLst>
            <pc:docMk/>
            <pc:sldMk cId="1322082724" sldId="361"/>
            <ac:spMk id="21" creationId="{CCDFB8BB-6C97-4143-A936-91753E09479B}"/>
          </ac:spMkLst>
        </pc:spChg>
        <pc:spChg chg="mod">
          <ac:chgData name="Kenneth Verstraete" userId="9b038482-c565-4369-98db-2860e929c104" providerId="ADAL" clId="{D0416E21-6299-064D-92ED-E80648FE6863}" dt="2023-09-04T13:16:39.392" v="1892" actId="1076"/>
          <ac:spMkLst>
            <pc:docMk/>
            <pc:sldMk cId="1322082724" sldId="361"/>
            <ac:spMk id="22" creationId="{E127296A-DA56-A94B-843E-A7F74678AAA0}"/>
          </ac:spMkLst>
        </pc:spChg>
        <pc:spChg chg="mod">
          <ac:chgData name="Kenneth Verstraete" userId="9b038482-c565-4369-98db-2860e929c104" providerId="ADAL" clId="{D0416E21-6299-064D-92ED-E80648FE6863}" dt="2023-09-04T13:16:45.722" v="1893" actId="113"/>
          <ac:spMkLst>
            <pc:docMk/>
            <pc:sldMk cId="1322082724" sldId="361"/>
            <ac:spMk id="26" creationId="{C379B0CD-FBFC-404F-B007-4B2EE1081C68}"/>
          </ac:spMkLst>
        </pc:spChg>
        <pc:spChg chg="mod">
          <ac:chgData name="Kenneth Verstraete" userId="9b038482-c565-4369-98db-2860e929c104" providerId="ADAL" clId="{D0416E21-6299-064D-92ED-E80648FE6863}" dt="2023-09-04T13:16:45.722" v="1893" actId="113"/>
          <ac:spMkLst>
            <pc:docMk/>
            <pc:sldMk cId="1322082724" sldId="361"/>
            <ac:spMk id="27" creationId="{888152D5-35D8-F349-B987-E1DDF55E6BA0}"/>
          </ac:spMkLst>
        </pc:spChg>
        <pc:picChg chg="add mod">
          <ac:chgData name="Kenneth Verstraete" userId="9b038482-c565-4369-98db-2860e929c104" providerId="ADAL" clId="{D0416E21-6299-064D-92ED-E80648FE6863}" dt="2023-09-04T13:17:12.234" v="1896" actId="1076"/>
          <ac:picMkLst>
            <pc:docMk/>
            <pc:sldMk cId="1322082724" sldId="361"/>
            <ac:picMk id="2" creationId="{DA1A42A9-00BD-95CC-6C8D-DF092C8937FF}"/>
          </ac:picMkLst>
        </pc:picChg>
        <pc:picChg chg="del">
          <ac:chgData name="Kenneth Verstraete" userId="9b038482-c565-4369-98db-2860e929c104" providerId="ADAL" clId="{D0416E21-6299-064D-92ED-E80648FE6863}" dt="2023-09-04T13:07:54.105" v="1819" actId="478"/>
          <ac:picMkLst>
            <pc:docMk/>
            <pc:sldMk cId="1322082724" sldId="361"/>
            <ac:picMk id="3" creationId="{5857DAA3-510F-1040-BCB1-BB6D4FCBC677}"/>
          </ac:picMkLst>
        </pc:picChg>
        <pc:picChg chg="add mod">
          <ac:chgData name="Kenneth Verstraete" userId="9b038482-c565-4369-98db-2860e929c104" providerId="ADAL" clId="{D0416E21-6299-064D-92ED-E80648FE6863}" dt="2023-09-04T13:18:29.459" v="1902" actId="2085"/>
          <ac:picMkLst>
            <pc:docMk/>
            <pc:sldMk cId="1322082724" sldId="361"/>
            <ac:picMk id="5" creationId="{96100811-B1A0-FAFE-CFA1-6496BBD446F0}"/>
          </ac:picMkLst>
        </pc:picChg>
        <pc:picChg chg="del">
          <ac:chgData name="Kenneth Verstraete" userId="9b038482-c565-4369-98db-2860e929c104" providerId="ADAL" clId="{D0416E21-6299-064D-92ED-E80648FE6863}" dt="2023-09-04T13:07:46.866" v="1817" actId="478"/>
          <ac:picMkLst>
            <pc:docMk/>
            <pc:sldMk cId="1322082724" sldId="361"/>
            <ac:picMk id="9" creationId="{BD5D5A81-22FA-5F46-831F-97D4006C22F6}"/>
          </ac:picMkLst>
        </pc:picChg>
        <pc:picChg chg="del">
          <ac:chgData name="Kenneth Verstraete" userId="9b038482-c565-4369-98db-2860e929c104" providerId="ADAL" clId="{D0416E21-6299-064D-92ED-E80648FE6863}" dt="2023-09-04T13:08:06.264" v="1820" actId="478"/>
          <ac:picMkLst>
            <pc:docMk/>
            <pc:sldMk cId="1322082724" sldId="361"/>
            <ac:picMk id="24" creationId="{36A4BB09-0A43-184C-9B7C-07669B50592D}"/>
          </ac:picMkLst>
        </pc:picChg>
      </pc:sldChg>
      <pc:sldChg chg="modSp mod">
        <pc:chgData name="Kenneth Verstraete" userId="9b038482-c565-4369-98db-2860e929c104" providerId="ADAL" clId="{D0416E21-6299-064D-92ED-E80648FE6863}" dt="2023-09-04T13:26:02.523" v="2007"/>
        <pc:sldMkLst>
          <pc:docMk/>
          <pc:sldMk cId="1764031741" sldId="369"/>
        </pc:sldMkLst>
        <pc:spChg chg="mod">
          <ac:chgData name="Kenneth Verstraete" userId="9b038482-c565-4369-98db-2860e929c104" providerId="ADAL" clId="{D0416E21-6299-064D-92ED-E80648FE6863}" dt="2023-09-04T13:26:02.523" v="2007"/>
          <ac:spMkLst>
            <pc:docMk/>
            <pc:sldMk cId="1764031741" sldId="369"/>
            <ac:spMk id="22" creationId="{26CB1335-C08D-441E-84E7-C2A0D7BC8F84}"/>
          </ac:spMkLst>
        </pc:spChg>
      </pc:sldChg>
      <pc:sldChg chg="addSp delSp modSp mod">
        <pc:chgData name="Kenneth Verstraete" userId="9b038482-c565-4369-98db-2860e929c104" providerId="ADAL" clId="{D0416E21-6299-064D-92ED-E80648FE6863}" dt="2023-09-04T15:05:00.787" v="2715"/>
        <pc:sldMkLst>
          <pc:docMk/>
          <pc:sldMk cId="3721964841" sldId="370"/>
        </pc:sldMkLst>
        <pc:spChg chg="add mod">
          <ac:chgData name="Kenneth Verstraete" userId="9b038482-c565-4369-98db-2860e929c104" providerId="ADAL" clId="{D0416E21-6299-064D-92ED-E80648FE6863}" dt="2023-09-04T15:05:00.787" v="2715"/>
          <ac:spMkLst>
            <pc:docMk/>
            <pc:sldMk cId="3721964841" sldId="370"/>
            <ac:spMk id="3" creationId="{86BADD9E-D9A8-A940-DFF5-8935CA9E54F5}"/>
          </ac:spMkLst>
        </pc:spChg>
        <pc:spChg chg="del mod">
          <ac:chgData name="Kenneth Verstraete" userId="9b038482-c565-4369-98db-2860e929c104" providerId="ADAL" clId="{D0416E21-6299-064D-92ED-E80648FE6863}" dt="2023-09-04T15:05:00.353" v="2714" actId="478"/>
          <ac:spMkLst>
            <pc:docMk/>
            <pc:sldMk cId="3721964841" sldId="370"/>
            <ac:spMk id="22" creationId="{26CB1335-C08D-441E-84E7-C2A0D7BC8F84}"/>
          </ac:spMkLst>
        </pc:spChg>
      </pc:sldChg>
      <pc:sldChg chg="addSp delSp modSp mod">
        <pc:chgData name="Kenneth Verstraete" userId="9b038482-c565-4369-98db-2860e929c104" providerId="ADAL" clId="{D0416E21-6299-064D-92ED-E80648FE6863}" dt="2023-09-04T15:04:45.789" v="2711" actId="1076"/>
        <pc:sldMkLst>
          <pc:docMk/>
          <pc:sldMk cId="395632793" sldId="371"/>
        </pc:sldMkLst>
        <pc:spChg chg="add mod">
          <ac:chgData name="Kenneth Verstraete" userId="9b038482-c565-4369-98db-2860e929c104" providerId="ADAL" clId="{D0416E21-6299-064D-92ED-E80648FE6863}" dt="2023-09-04T15:04:45.789" v="2711" actId="1076"/>
          <ac:spMkLst>
            <pc:docMk/>
            <pc:sldMk cId="395632793" sldId="371"/>
            <ac:spMk id="3" creationId="{102AF88C-29AB-5F3E-620C-B2DEA438CC3A}"/>
          </ac:spMkLst>
        </pc:spChg>
        <pc:spChg chg="del">
          <ac:chgData name="Kenneth Verstraete" userId="9b038482-c565-4369-98db-2860e929c104" providerId="ADAL" clId="{D0416E21-6299-064D-92ED-E80648FE6863}" dt="2023-09-04T15:04:42.431" v="2709" actId="478"/>
          <ac:spMkLst>
            <pc:docMk/>
            <pc:sldMk cId="395632793" sldId="371"/>
            <ac:spMk id="13" creationId="{97A0B5E9-C075-4828-96CF-E8B9480D52AD}"/>
          </ac:spMkLst>
        </pc:spChg>
      </pc:sldChg>
      <pc:sldChg chg="addSp delSp modSp mod">
        <pc:chgData name="Kenneth Verstraete" userId="9b038482-c565-4369-98db-2860e929c104" providerId="ADAL" clId="{D0416E21-6299-064D-92ED-E80648FE6863}" dt="2023-09-04T15:04:54.153" v="2713"/>
        <pc:sldMkLst>
          <pc:docMk/>
          <pc:sldMk cId="2181647138" sldId="376"/>
        </pc:sldMkLst>
        <pc:spChg chg="add mod">
          <ac:chgData name="Kenneth Verstraete" userId="9b038482-c565-4369-98db-2860e929c104" providerId="ADAL" clId="{D0416E21-6299-064D-92ED-E80648FE6863}" dt="2023-09-04T15:04:54.153" v="2713"/>
          <ac:spMkLst>
            <pc:docMk/>
            <pc:sldMk cId="2181647138" sldId="376"/>
            <ac:spMk id="3" creationId="{E1C7C92C-6480-064C-77D4-118DA7C2B61C}"/>
          </ac:spMkLst>
        </pc:spChg>
        <pc:spChg chg="del">
          <ac:chgData name="Kenneth Verstraete" userId="9b038482-c565-4369-98db-2860e929c104" providerId="ADAL" clId="{D0416E21-6299-064D-92ED-E80648FE6863}" dt="2023-09-04T15:04:53.813" v="2712" actId="478"/>
          <ac:spMkLst>
            <pc:docMk/>
            <pc:sldMk cId="2181647138" sldId="376"/>
            <ac:spMk id="11" creationId="{CEDEB7AE-182D-4901-9F4C-1D7F0FF99CE0}"/>
          </ac:spMkLst>
        </pc:spChg>
      </pc:sldChg>
      <pc:sldChg chg="modSp del mod">
        <pc:chgData name="Kenneth Verstraete" userId="9b038482-c565-4369-98db-2860e929c104" providerId="ADAL" clId="{D0416E21-6299-064D-92ED-E80648FE6863}" dt="2023-09-04T07:56:38.508" v="8" actId="2696"/>
        <pc:sldMkLst>
          <pc:docMk/>
          <pc:sldMk cId="1768355415" sldId="550"/>
        </pc:sldMkLst>
        <pc:spChg chg="mod">
          <ac:chgData name="Kenneth Verstraete" userId="9b038482-c565-4369-98db-2860e929c104" providerId="ADAL" clId="{D0416E21-6299-064D-92ED-E80648FE6863}" dt="2023-09-04T07:56:06.989" v="0"/>
          <ac:spMkLst>
            <pc:docMk/>
            <pc:sldMk cId="1768355415" sldId="550"/>
            <ac:spMk id="2" creationId="{73066E2B-D605-FE24-5B88-196FE0B062F8}"/>
          </ac:spMkLst>
        </pc:spChg>
      </pc:sldChg>
      <pc:sldChg chg="del">
        <pc:chgData name="Kenneth Verstraete" userId="9b038482-c565-4369-98db-2860e929c104" providerId="ADAL" clId="{D0416E21-6299-064D-92ED-E80648FE6863}" dt="2023-09-04T13:18:00.470" v="1899" actId="2696"/>
        <pc:sldMkLst>
          <pc:docMk/>
          <pc:sldMk cId="2413560040" sldId="551"/>
        </pc:sldMkLst>
      </pc:sldChg>
      <pc:sldChg chg="addSp modSp mod">
        <pc:chgData name="Kenneth Verstraete" userId="9b038482-c565-4369-98db-2860e929c104" providerId="ADAL" clId="{D0416E21-6299-064D-92ED-E80648FE6863}" dt="2023-09-04T13:23:53.404" v="2004" actId="14100"/>
        <pc:sldMkLst>
          <pc:docMk/>
          <pc:sldMk cId="146558862" sldId="552"/>
        </pc:sldMkLst>
        <pc:spChg chg="mod">
          <ac:chgData name="Kenneth Verstraete" userId="9b038482-c565-4369-98db-2860e929c104" providerId="ADAL" clId="{D0416E21-6299-064D-92ED-E80648FE6863}" dt="2023-09-04T13:23:53.404" v="2004" actId="14100"/>
          <ac:spMkLst>
            <pc:docMk/>
            <pc:sldMk cId="146558862" sldId="552"/>
            <ac:spMk id="2" creationId="{548F84EF-036A-1185-792B-6CDD1BE85382}"/>
          </ac:spMkLst>
        </pc:spChg>
        <pc:spChg chg="add mod">
          <ac:chgData name="Kenneth Verstraete" userId="9b038482-c565-4369-98db-2860e929c104" providerId="ADAL" clId="{D0416E21-6299-064D-92ED-E80648FE6863}" dt="2023-09-04T10:32:08.336" v="1745" actId="2085"/>
          <ac:spMkLst>
            <pc:docMk/>
            <pc:sldMk cId="146558862" sldId="552"/>
            <ac:spMk id="3" creationId="{4F0496C8-A5D6-46B0-6061-BE9990F7BC0D}"/>
          </ac:spMkLst>
        </pc:spChg>
        <pc:spChg chg="add mod">
          <ac:chgData name="Kenneth Verstraete" userId="9b038482-c565-4369-98db-2860e929c104" providerId="ADAL" clId="{D0416E21-6299-064D-92ED-E80648FE6863}" dt="2023-09-04T13:23:46.904" v="2003" actId="207"/>
          <ac:spMkLst>
            <pc:docMk/>
            <pc:sldMk cId="146558862" sldId="552"/>
            <ac:spMk id="5" creationId="{5C532EE7-334C-A526-0086-DC17BC244C2C}"/>
          </ac:spMkLst>
        </pc:spChg>
      </pc:sldChg>
      <pc:sldChg chg="addSp delSp modSp mod">
        <pc:chgData name="Kenneth Verstraete" userId="9b038482-c565-4369-98db-2860e929c104" providerId="ADAL" clId="{D0416E21-6299-064D-92ED-E80648FE6863}" dt="2023-09-04T14:07:57.422" v="2319" actId="207"/>
        <pc:sldMkLst>
          <pc:docMk/>
          <pc:sldMk cId="1301722038" sldId="553"/>
        </pc:sldMkLst>
        <pc:spChg chg="add mod">
          <ac:chgData name="Kenneth Verstraete" userId="9b038482-c565-4369-98db-2860e929c104" providerId="ADAL" clId="{D0416E21-6299-064D-92ED-E80648FE6863}" dt="2023-09-04T08:12:53.358" v="420" actId="1076"/>
          <ac:spMkLst>
            <pc:docMk/>
            <pc:sldMk cId="1301722038" sldId="553"/>
            <ac:spMk id="2" creationId="{142EFACF-BCEB-B2F6-7403-0347AA51D44B}"/>
          </ac:spMkLst>
        </pc:spChg>
        <pc:spChg chg="add mod">
          <ac:chgData name="Kenneth Verstraete" userId="9b038482-c565-4369-98db-2860e929c104" providerId="ADAL" clId="{D0416E21-6299-064D-92ED-E80648FE6863}" dt="2023-09-04T08:12:53.358" v="420" actId="1076"/>
          <ac:spMkLst>
            <pc:docMk/>
            <pc:sldMk cId="1301722038" sldId="553"/>
            <ac:spMk id="3" creationId="{8BDFD5C4-ECED-3D51-C0BD-39B4A95E7D61}"/>
          </ac:spMkLst>
        </pc:spChg>
        <pc:spChg chg="add mod">
          <ac:chgData name="Kenneth Verstraete" userId="9b038482-c565-4369-98db-2860e929c104" providerId="ADAL" clId="{D0416E21-6299-064D-92ED-E80648FE6863}" dt="2023-09-04T08:12:53.358" v="420" actId="1076"/>
          <ac:spMkLst>
            <pc:docMk/>
            <pc:sldMk cId="1301722038" sldId="553"/>
            <ac:spMk id="4" creationId="{6AB6841D-97DE-C61D-238A-A9D9BD824729}"/>
          </ac:spMkLst>
        </pc:spChg>
        <pc:spChg chg="mod">
          <ac:chgData name="Kenneth Verstraete" userId="9b038482-c565-4369-98db-2860e929c104" providerId="ADAL" clId="{D0416E21-6299-064D-92ED-E80648FE6863}" dt="2023-09-04T08:06:12.452" v="226" actId="20577"/>
          <ac:spMkLst>
            <pc:docMk/>
            <pc:sldMk cId="1301722038" sldId="553"/>
            <ac:spMk id="5" creationId="{5037311B-6F81-948E-0707-6B248FDE39CD}"/>
          </ac:spMkLst>
        </pc:spChg>
        <pc:spChg chg="add mod">
          <ac:chgData name="Kenneth Verstraete" userId="9b038482-c565-4369-98db-2860e929c104" providerId="ADAL" clId="{D0416E21-6299-064D-92ED-E80648FE6863}" dt="2023-09-04T14:07:57.422" v="2319" actId="207"/>
          <ac:spMkLst>
            <pc:docMk/>
            <pc:sldMk cId="1301722038" sldId="553"/>
            <ac:spMk id="6" creationId="{603B284B-B16F-12F8-C769-79AC8109DAC6}"/>
          </ac:spMkLst>
        </pc:spChg>
        <pc:spChg chg="add del mod">
          <ac:chgData name="Kenneth Verstraete" userId="9b038482-c565-4369-98db-2860e929c104" providerId="ADAL" clId="{D0416E21-6299-064D-92ED-E80648FE6863}" dt="2023-09-04T08:01:25.571" v="63" actId="478"/>
          <ac:spMkLst>
            <pc:docMk/>
            <pc:sldMk cId="1301722038" sldId="553"/>
            <ac:spMk id="7" creationId="{F7B44A94-E6BF-6240-EE52-152539F090D2}"/>
          </ac:spMkLst>
        </pc:spChg>
        <pc:spChg chg="add mod">
          <ac:chgData name="Kenneth Verstraete" userId="9b038482-c565-4369-98db-2860e929c104" providerId="ADAL" clId="{D0416E21-6299-064D-92ED-E80648FE6863}" dt="2023-09-04T08:12:53.358" v="420" actId="1076"/>
          <ac:spMkLst>
            <pc:docMk/>
            <pc:sldMk cId="1301722038" sldId="553"/>
            <ac:spMk id="8" creationId="{AE1F2BD8-8182-0E0B-1A06-F041FAD139BE}"/>
          </ac:spMkLst>
        </pc:spChg>
        <pc:spChg chg="add mod">
          <ac:chgData name="Kenneth Verstraete" userId="9b038482-c565-4369-98db-2860e929c104" providerId="ADAL" clId="{D0416E21-6299-064D-92ED-E80648FE6863}" dt="2023-09-04T08:12:53.358" v="420" actId="1076"/>
          <ac:spMkLst>
            <pc:docMk/>
            <pc:sldMk cId="1301722038" sldId="553"/>
            <ac:spMk id="9" creationId="{A11AB7B5-6180-9EDC-6467-BAEB619B2F9E}"/>
          </ac:spMkLst>
        </pc:spChg>
        <pc:spChg chg="add mod">
          <ac:chgData name="Kenneth Verstraete" userId="9b038482-c565-4369-98db-2860e929c104" providerId="ADAL" clId="{D0416E21-6299-064D-92ED-E80648FE6863}" dt="2023-09-04T08:12:53.358" v="420" actId="1076"/>
          <ac:spMkLst>
            <pc:docMk/>
            <pc:sldMk cId="1301722038" sldId="553"/>
            <ac:spMk id="10" creationId="{E55F8D2E-EA6E-8158-4963-A13A2838DFF2}"/>
          </ac:spMkLst>
        </pc:spChg>
        <pc:spChg chg="add mod">
          <ac:chgData name="Kenneth Verstraete" userId="9b038482-c565-4369-98db-2860e929c104" providerId="ADAL" clId="{D0416E21-6299-064D-92ED-E80648FE6863}" dt="2023-09-04T08:12:53.358" v="420" actId="1076"/>
          <ac:spMkLst>
            <pc:docMk/>
            <pc:sldMk cId="1301722038" sldId="553"/>
            <ac:spMk id="11" creationId="{94C4AA51-2E84-4A39-5A57-5D247FEC4086}"/>
          </ac:spMkLst>
        </pc:spChg>
        <pc:spChg chg="add mod">
          <ac:chgData name="Kenneth Verstraete" userId="9b038482-c565-4369-98db-2860e929c104" providerId="ADAL" clId="{D0416E21-6299-064D-92ED-E80648FE6863}" dt="2023-09-04T14:05:52.522" v="2313" actId="1076"/>
          <ac:spMkLst>
            <pc:docMk/>
            <pc:sldMk cId="1301722038" sldId="553"/>
            <ac:spMk id="12" creationId="{0362A6DC-14CB-9001-EB28-6402CF9CD0A7}"/>
          </ac:spMkLst>
        </pc:spChg>
        <pc:spChg chg="add mod">
          <ac:chgData name="Kenneth Verstraete" userId="9b038482-c565-4369-98db-2860e929c104" providerId="ADAL" clId="{D0416E21-6299-064D-92ED-E80648FE6863}" dt="2023-09-04T08:13:10.316" v="424" actId="20577"/>
          <ac:spMkLst>
            <pc:docMk/>
            <pc:sldMk cId="1301722038" sldId="553"/>
            <ac:spMk id="13" creationId="{0DA9045B-120F-F3F4-9AA5-CD245B87842E}"/>
          </ac:spMkLst>
        </pc:spChg>
        <pc:spChg chg="add mod">
          <ac:chgData name="Kenneth Verstraete" userId="9b038482-c565-4369-98db-2860e929c104" providerId="ADAL" clId="{D0416E21-6299-064D-92ED-E80648FE6863}" dt="2023-09-04T08:14:33.122" v="467" actId="1038"/>
          <ac:spMkLst>
            <pc:docMk/>
            <pc:sldMk cId="1301722038" sldId="553"/>
            <ac:spMk id="14" creationId="{558B4B3F-06E2-9026-2864-AB2276F135F0}"/>
          </ac:spMkLst>
        </pc:spChg>
        <pc:spChg chg="add del mod">
          <ac:chgData name="Kenneth Verstraete" userId="9b038482-c565-4369-98db-2860e929c104" providerId="ADAL" clId="{D0416E21-6299-064D-92ED-E80648FE6863}" dt="2023-09-04T08:14:33.122" v="467" actId="1038"/>
          <ac:spMkLst>
            <pc:docMk/>
            <pc:sldMk cId="1301722038" sldId="553"/>
            <ac:spMk id="15" creationId="{6534EE0F-D1BD-6A4D-71EF-D5F2FD1058E8}"/>
          </ac:spMkLst>
        </pc:spChg>
        <pc:spChg chg="add mod">
          <ac:chgData name="Kenneth Verstraete" userId="9b038482-c565-4369-98db-2860e929c104" providerId="ADAL" clId="{D0416E21-6299-064D-92ED-E80648FE6863}" dt="2023-09-04T08:14:33.122" v="467" actId="1038"/>
          <ac:spMkLst>
            <pc:docMk/>
            <pc:sldMk cId="1301722038" sldId="553"/>
            <ac:spMk id="16" creationId="{2A97E0C7-782D-5180-720F-3D2A1AB7D6A2}"/>
          </ac:spMkLst>
        </pc:spChg>
        <pc:spChg chg="mod">
          <ac:chgData name="Kenneth Verstraete" userId="9b038482-c565-4369-98db-2860e929c104" providerId="ADAL" clId="{D0416E21-6299-064D-92ED-E80648FE6863}" dt="2023-09-04T08:13:05.805" v="422" actId="2085"/>
          <ac:spMkLst>
            <pc:docMk/>
            <pc:sldMk cId="1301722038" sldId="553"/>
            <ac:spMk id="18" creationId="{7E269DD4-8B01-5FFF-C328-A3D2DAD282C8}"/>
          </ac:spMkLst>
        </pc:spChg>
        <pc:spChg chg="mod">
          <ac:chgData name="Kenneth Verstraete" userId="9b038482-c565-4369-98db-2860e929c104" providerId="ADAL" clId="{D0416E21-6299-064D-92ED-E80648FE6863}" dt="2023-09-04T08:13:05.805" v="422" actId="2085"/>
          <ac:spMkLst>
            <pc:docMk/>
            <pc:sldMk cId="1301722038" sldId="553"/>
            <ac:spMk id="19" creationId="{A5652FD6-D7EE-A354-C14D-6E8BAB0F255C}"/>
          </ac:spMkLst>
        </pc:spChg>
        <pc:spChg chg="mod">
          <ac:chgData name="Kenneth Verstraete" userId="9b038482-c565-4369-98db-2860e929c104" providerId="ADAL" clId="{D0416E21-6299-064D-92ED-E80648FE6863}" dt="2023-09-04T08:13:05.805" v="422" actId="2085"/>
          <ac:spMkLst>
            <pc:docMk/>
            <pc:sldMk cId="1301722038" sldId="553"/>
            <ac:spMk id="20" creationId="{A80920F5-248B-42D8-00BF-49375240B68E}"/>
          </ac:spMkLst>
        </pc:spChg>
        <pc:spChg chg="add mod">
          <ac:chgData name="Kenneth Verstraete" userId="9b038482-c565-4369-98db-2860e929c104" providerId="ADAL" clId="{D0416E21-6299-064D-92ED-E80648FE6863}" dt="2023-09-04T08:14:33.122" v="467" actId="1038"/>
          <ac:spMkLst>
            <pc:docMk/>
            <pc:sldMk cId="1301722038" sldId="553"/>
            <ac:spMk id="21" creationId="{822ABAA6-61A1-5FCB-423F-648F7FAEBF6A}"/>
          </ac:spMkLst>
        </pc:spChg>
        <pc:spChg chg="add mod">
          <ac:chgData name="Kenneth Verstraete" userId="9b038482-c565-4369-98db-2860e929c104" providerId="ADAL" clId="{D0416E21-6299-064D-92ED-E80648FE6863}" dt="2023-09-04T08:14:33.122" v="467" actId="1038"/>
          <ac:spMkLst>
            <pc:docMk/>
            <pc:sldMk cId="1301722038" sldId="553"/>
            <ac:spMk id="22" creationId="{39B1BD73-D812-4CE0-6FE0-B3A83AE9FE72}"/>
          </ac:spMkLst>
        </pc:spChg>
        <pc:spChg chg="add mod">
          <ac:chgData name="Kenneth Verstraete" userId="9b038482-c565-4369-98db-2860e929c104" providerId="ADAL" clId="{D0416E21-6299-064D-92ED-E80648FE6863}" dt="2023-09-04T08:14:33.122" v="467" actId="1038"/>
          <ac:spMkLst>
            <pc:docMk/>
            <pc:sldMk cId="1301722038" sldId="553"/>
            <ac:spMk id="23" creationId="{27F9786D-BDA9-EE48-F876-48DB39E89D1A}"/>
          </ac:spMkLst>
        </pc:spChg>
        <pc:spChg chg="add mod">
          <ac:chgData name="Kenneth Verstraete" userId="9b038482-c565-4369-98db-2860e929c104" providerId="ADAL" clId="{D0416E21-6299-064D-92ED-E80648FE6863}" dt="2023-09-04T08:14:33.122" v="467" actId="1038"/>
          <ac:spMkLst>
            <pc:docMk/>
            <pc:sldMk cId="1301722038" sldId="553"/>
            <ac:spMk id="24" creationId="{A021CAC9-19E4-06D2-8549-9ED9AA87FCBA}"/>
          </ac:spMkLst>
        </pc:spChg>
        <pc:spChg chg="add mod">
          <ac:chgData name="Kenneth Verstraete" userId="9b038482-c565-4369-98db-2860e929c104" providerId="ADAL" clId="{D0416E21-6299-064D-92ED-E80648FE6863}" dt="2023-09-04T08:14:33.122" v="467" actId="1038"/>
          <ac:spMkLst>
            <pc:docMk/>
            <pc:sldMk cId="1301722038" sldId="553"/>
            <ac:spMk id="25" creationId="{3C3C3B16-69AC-6ACA-8F1B-15D8D6348F73}"/>
          </ac:spMkLst>
        </pc:spChg>
        <pc:spChg chg="add mod">
          <ac:chgData name="Kenneth Verstraete" userId="9b038482-c565-4369-98db-2860e929c104" providerId="ADAL" clId="{D0416E21-6299-064D-92ED-E80648FE6863}" dt="2023-09-04T08:14:33.122" v="467" actId="1038"/>
          <ac:spMkLst>
            <pc:docMk/>
            <pc:sldMk cId="1301722038" sldId="553"/>
            <ac:spMk id="26" creationId="{9B0B4E0F-A30D-A0B0-3F19-A190624D0683}"/>
          </ac:spMkLst>
        </pc:spChg>
        <pc:spChg chg="add mod">
          <ac:chgData name="Kenneth Verstraete" userId="9b038482-c565-4369-98db-2860e929c104" providerId="ADAL" clId="{D0416E21-6299-064D-92ED-E80648FE6863}" dt="2023-09-04T14:06:17.487" v="2314" actId="692"/>
          <ac:spMkLst>
            <pc:docMk/>
            <pc:sldMk cId="1301722038" sldId="553"/>
            <ac:spMk id="27" creationId="{8D428371-8FAB-35FB-4D43-F241672E034F}"/>
          </ac:spMkLst>
        </pc:spChg>
        <pc:grpChg chg="add mod">
          <ac:chgData name="Kenneth Verstraete" userId="9b038482-c565-4369-98db-2860e929c104" providerId="ADAL" clId="{D0416E21-6299-064D-92ED-E80648FE6863}" dt="2023-09-04T08:14:33.122" v="467" actId="1038"/>
          <ac:grpSpMkLst>
            <pc:docMk/>
            <pc:sldMk cId="1301722038" sldId="553"/>
            <ac:grpSpMk id="17" creationId="{02FC44F4-B967-1C5B-36DB-489248C93EF6}"/>
          </ac:grpSpMkLst>
        </pc:grpChg>
      </pc:sldChg>
      <pc:sldChg chg="del">
        <pc:chgData name="Kenneth Verstraete" userId="9b038482-c565-4369-98db-2860e929c104" providerId="ADAL" clId="{D0416E21-6299-064D-92ED-E80648FE6863}" dt="2023-09-04T07:56:52.064" v="9" actId="2696"/>
        <pc:sldMkLst>
          <pc:docMk/>
          <pc:sldMk cId="1508798308" sldId="554"/>
        </pc:sldMkLst>
      </pc:sldChg>
      <pc:sldChg chg="modSp add mod">
        <pc:chgData name="Kenneth Verstraete" userId="9b038482-c565-4369-98db-2860e929c104" providerId="ADAL" clId="{D0416E21-6299-064D-92ED-E80648FE6863}" dt="2023-09-04T07:56:33.098" v="7" actId="27636"/>
        <pc:sldMkLst>
          <pc:docMk/>
          <pc:sldMk cId="3760534126" sldId="555"/>
        </pc:sldMkLst>
        <pc:spChg chg="mod">
          <ac:chgData name="Kenneth Verstraete" userId="9b038482-c565-4369-98db-2860e929c104" providerId="ADAL" clId="{D0416E21-6299-064D-92ED-E80648FE6863}" dt="2023-09-04T07:56:33.098" v="7" actId="27636"/>
          <ac:spMkLst>
            <pc:docMk/>
            <pc:sldMk cId="3760534126" sldId="555"/>
            <ac:spMk id="4" creationId="{FB11DE0C-AAA6-4650-8715-9988B7A07B9E}"/>
          </ac:spMkLst>
        </pc:spChg>
      </pc:sldChg>
      <pc:sldChg chg="delSp new del mod">
        <pc:chgData name="Kenneth Verstraete" userId="9b038482-c565-4369-98db-2860e929c104" providerId="ADAL" clId="{D0416E21-6299-064D-92ED-E80648FE6863}" dt="2023-09-04T08:47:17.336" v="702" actId="2696"/>
        <pc:sldMkLst>
          <pc:docMk/>
          <pc:sldMk cId="1551965784" sldId="556"/>
        </pc:sldMkLst>
        <pc:spChg chg="del">
          <ac:chgData name="Kenneth Verstraete" userId="9b038482-c565-4369-98db-2860e929c104" providerId="ADAL" clId="{D0416E21-6299-064D-92ED-E80648FE6863}" dt="2023-09-04T07:57:27.507" v="12" actId="478"/>
          <ac:spMkLst>
            <pc:docMk/>
            <pc:sldMk cId="1551965784" sldId="556"/>
            <ac:spMk id="2" creationId="{FA579F77-CF7A-CE92-A215-CAAC5A133635}"/>
          </ac:spMkLst>
        </pc:spChg>
        <pc:spChg chg="del">
          <ac:chgData name="Kenneth Verstraete" userId="9b038482-c565-4369-98db-2860e929c104" providerId="ADAL" clId="{D0416E21-6299-064D-92ED-E80648FE6863}" dt="2023-09-04T07:57:24.934" v="11" actId="478"/>
          <ac:spMkLst>
            <pc:docMk/>
            <pc:sldMk cId="1551965784" sldId="556"/>
            <ac:spMk id="3" creationId="{A3DF5598-45BF-FE06-499F-B4BC435042D4}"/>
          </ac:spMkLst>
        </pc:spChg>
      </pc:sldChg>
      <pc:sldChg chg="add">
        <pc:chgData name="Kenneth Verstraete" userId="9b038482-c565-4369-98db-2860e929c104" providerId="ADAL" clId="{D0416E21-6299-064D-92ED-E80648FE6863}" dt="2023-09-04T07:57:38.637" v="13"/>
        <pc:sldMkLst>
          <pc:docMk/>
          <pc:sldMk cId="154675041" sldId="599"/>
        </pc:sldMkLst>
      </pc:sldChg>
      <pc:sldChg chg="add">
        <pc:chgData name="Kenneth Verstraete" userId="9b038482-c565-4369-98db-2860e929c104" providerId="ADAL" clId="{D0416E21-6299-064D-92ED-E80648FE6863}" dt="2023-09-04T07:57:38.637" v="13"/>
        <pc:sldMkLst>
          <pc:docMk/>
          <pc:sldMk cId="1894266143" sldId="601"/>
        </pc:sldMkLst>
      </pc:sldChg>
      <pc:sldChg chg="add">
        <pc:chgData name="Kenneth Verstraete" userId="9b038482-c565-4369-98db-2860e929c104" providerId="ADAL" clId="{D0416E21-6299-064D-92ED-E80648FE6863}" dt="2023-09-04T07:57:38.637" v="13"/>
        <pc:sldMkLst>
          <pc:docMk/>
          <pc:sldMk cId="2247182213" sldId="602"/>
        </pc:sldMkLst>
      </pc:sldChg>
      <pc:sldChg chg="addSp delSp modSp add mod ord">
        <pc:chgData name="Kenneth Verstraete" userId="9b038482-c565-4369-98db-2860e929c104" providerId="ADAL" clId="{D0416E21-6299-064D-92ED-E80648FE6863}" dt="2023-09-04T08:15:20.618" v="473" actId="1076"/>
        <pc:sldMkLst>
          <pc:docMk/>
          <pc:sldMk cId="1937915056" sldId="603"/>
        </pc:sldMkLst>
        <pc:spChg chg="add del mod">
          <ac:chgData name="Kenneth Verstraete" userId="9b038482-c565-4369-98db-2860e929c104" providerId="ADAL" clId="{D0416E21-6299-064D-92ED-E80648FE6863}" dt="2023-09-04T08:14:53.151" v="468" actId="478"/>
          <ac:spMkLst>
            <pc:docMk/>
            <pc:sldMk cId="1937915056" sldId="603"/>
            <ac:spMk id="2" creationId="{62CBD4CA-907E-8AEC-865C-C0AC6EEC25F5}"/>
          </ac:spMkLst>
        </pc:spChg>
        <pc:spChg chg="add del mod topLvl">
          <ac:chgData name="Kenneth Verstraete" userId="9b038482-c565-4369-98db-2860e929c104" providerId="ADAL" clId="{D0416E21-6299-064D-92ED-E80648FE6863}" dt="2023-09-04T08:14:53.151" v="468" actId="478"/>
          <ac:spMkLst>
            <pc:docMk/>
            <pc:sldMk cId="1937915056" sldId="603"/>
            <ac:spMk id="3" creationId="{1407B4F0-DFE1-CF5E-81BA-1A3B01520846}"/>
          </ac:spMkLst>
        </pc:spChg>
        <pc:spChg chg="add del mod topLvl">
          <ac:chgData name="Kenneth Verstraete" userId="9b038482-c565-4369-98db-2860e929c104" providerId="ADAL" clId="{D0416E21-6299-064D-92ED-E80648FE6863}" dt="2023-09-04T08:14:53.151" v="468" actId="478"/>
          <ac:spMkLst>
            <pc:docMk/>
            <pc:sldMk cId="1937915056" sldId="603"/>
            <ac:spMk id="4" creationId="{784CE652-A428-1AC4-7ED3-BDFF64D5A6D9}"/>
          </ac:spMkLst>
        </pc:spChg>
        <pc:spChg chg="add del mod topLvl">
          <ac:chgData name="Kenneth Verstraete" userId="9b038482-c565-4369-98db-2860e929c104" providerId="ADAL" clId="{D0416E21-6299-064D-92ED-E80648FE6863}" dt="2023-09-04T08:15:02.908" v="471" actId="478"/>
          <ac:spMkLst>
            <pc:docMk/>
            <pc:sldMk cId="1937915056" sldId="603"/>
            <ac:spMk id="6" creationId="{21AD0D05-0BA7-C5CB-947F-6057AF327CC0}"/>
          </ac:spMkLst>
        </pc:spChg>
        <pc:spChg chg="mod">
          <ac:chgData name="Kenneth Verstraete" userId="9b038482-c565-4369-98db-2860e929c104" providerId="ADAL" clId="{D0416E21-6299-064D-92ED-E80648FE6863}" dt="2023-09-04T08:09:56.211" v="342"/>
          <ac:spMkLst>
            <pc:docMk/>
            <pc:sldMk cId="1937915056" sldId="603"/>
            <ac:spMk id="9" creationId="{FC0793A7-29E8-7FEB-33B7-4CDEE8D69072}"/>
          </ac:spMkLst>
        </pc:spChg>
        <pc:spChg chg="mod">
          <ac:chgData name="Kenneth Verstraete" userId="9b038482-c565-4369-98db-2860e929c104" providerId="ADAL" clId="{D0416E21-6299-064D-92ED-E80648FE6863}" dt="2023-09-04T08:09:56.211" v="342"/>
          <ac:spMkLst>
            <pc:docMk/>
            <pc:sldMk cId="1937915056" sldId="603"/>
            <ac:spMk id="10" creationId="{E627D6A8-71F3-DAD8-33F5-B2D5F7972F18}"/>
          </ac:spMkLst>
        </pc:spChg>
        <pc:spChg chg="mod">
          <ac:chgData name="Kenneth Verstraete" userId="9b038482-c565-4369-98db-2860e929c104" providerId="ADAL" clId="{D0416E21-6299-064D-92ED-E80648FE6863}" dt="2023-09-04T08:09:56.211" v="342"/>
          <ac:spMkLst>
            <pc:docMk/>
            <pc:sldMk cId="1937915056" sldId="603"/>
            <ac:spMk id="11" creationId="{E11C02B4-34DD-4CE2-62BF-63E989600BDE}"/>
          </ac:spMkLst>
        </pc:spChg>
        <pc:spChg chg="add del mod">
          <ac:chgData name="Kenneth Verstraete" userId="9b038482-c565-4369-98db-2860e929c104" providerId="ADAL" clId="{D0416E21-6299-064D-92ED-E80648FE6863}" dt="2023-09-04T08:14:53.151" v="468" actId="478"/>
          <ac:spMkLst>
            <pc:docMk/>
            <pc:sldMk cId="1937915056" sldId="603"/>
            <ac:spMk id="12" creationId="{9514D535-6923-5E64-D399-B479CBF4C903}"/>
          </ac:spMkLst>
        </pc:spChg>
        <pc:spChg chg="add mod">
          <ac:chgData name="Kenneth Verstraete" userId="9b038482-c565-4369-98db-2860e929c104" providerId="ADAL" clId="{D0416E21-6299-064D-92ED-E80648FE6863}" dt="2023-09-04T08:15:20.618" v="473" actId="1076"/>
          <ac:spMkLst>
            <pc:docMk/>
            <pc:sldMk cId="1937915056" sldId="603"/>
            <ac:spMk id="13" creationId="{C1BE0CCD-6F12-DD86-7B6D-1ABA0BFB9EEC}"/>
          </ac:spMkLst>
        </pc:spChg>
        <pc:spChg chg="add mod">
          <ac:chgData name="Kenneth Verstraete" userId="9b038482-c565-4369-98db-2860e929c104" providerId="ADAL" clId="{D0416E21-6299-064D-92ED-E80648FE6863}" dt="2023-09-04T08:15:20.618" v="473" actId="1076"/>
          <ac:spMkLst>
            <pc:docMk/>
            <pc:sldMk cId="1937915056" sldId="603"/>
            <ac:spMk id="14" creationId="{A2BEA4F0-9BD3-AF36-0CCF-98CE977CA569}"/>
          </ac:spMkLst>
        </pc:spChg>
        <pc:spChg chg="add mod">
          <ac:chgData name="Kenneth Verstraete" userId="9b038482-c565-4369-98db-2860e929c104" providerId="ADAL" clId="{D0416E21-6299-064D-92ED-E80648FE6863}" dt="2023-09-04T08:15:20.618" v="473" actId="1076"/>
          <ac:spMkLst>
            <pc:docMk/>
            <pc:sldMk cId="1937915056" sldId="603"/>
            <ac:spMk id="15" creationId="{4F164A96-F6E6-5657-275C-501A991CDD5D}"/>
          </ac:spMkLst>
        </pc:spChg>
        <pc:spChg chg="mod">
          <ac:chgData name="Kenneth Verstraete" userId="9b038482-c565-4369-98db-2860e929c104" providerId="ADAL" clId="{D0416E21-6299-064D-92ED-E80648FE6863}" dt="2023-09-04T08:15:15.816" v="472"/>
          <ac:spMkLst>
            <pc:docMk/>
            <pc:sldMk cId="1937915056" sldId="603"/>
            <ac:spMk id="17" creationId="{4680454F-D8F4-F7E3-8784-BB602FB8D238}"/>
          </ac:spMkLst>
        </pc:spChg>
        <pc:spChg chg="mod">
          <ac:chgData name="Kenneth Verstraete" userId="9b038482-c565-4369-98db-2860e929c104" providerId="ADAL" clId="{D0416E21-6299-064D-92ED-E80648FE6863}" dt="2023-09-04T08:15:15.816" v="472"/>
          <ac:spMkLst>
            <pc:docMk/>
            <pc:sldMk cId="1937915056" sldId="603"/>
            <ac:spMk id="18" creationId="{88564AC7-2D65-22E6-0504-AE6EB5EF9A9F}"/>
          </ac:spMkLst>
        </pc:spChg>
        <pc:spChg chg="mod">
          <ac:chgData name="Kenneth Verstraete" userId="9b038482-c565-4369-98db-2860e929c104" providerId="ADAL" clId="{D0416E21-6299-064D-92ED-E80648FE6863}" dt="2023-09-04T08:15:15.816" v="472"/>
          <ac:spMkLst>
            <pc:docMk/>
            <pc:sldMk cId="1937915056" sldId="603"/>
            <ac:spMk id="19" creationId="{5E849FC6-2CBF-880D-6E82-3C8CC87D5A07}"/>
          </ac:spMkLst>
        </pc:spChg>
        <pc:spChg chg="add mod">
          <ac:chgData name="Kenneth Verstraete" userId="9b038482-c565-4369-98db-2860e929c104" providerId="ADAL" clId="{D0416E21-6299-064D-92ED-E80648FE6863}" dt="2023-09-04T08:15:20.618" v="473" actId="1076"/>
          <ac:spMkLst>
            <pc:docMk/>
            <pc:sldMk cId="1937915056" sldId="603"/>
            <ac:spMk id="20" creationId="{6E87DBAB-E9F1-70A8-D3A4-99FE5D43EEEC}"/>
          </ac:spMkLst>
        </pc:spChg>
        <pc:spChg chg="add mod">
          <ac:chgData name="Kenneth Verstraete" userId="9b038482-c565-4369-98db-2860e929c104" providerId="ADAL" clId="{D0416E21-6299-064D-92ED-E80648FE6863}" dt="2023-09-04T08:15:20.618" v="473" actId="1076"/>
          <ac:spMkLst>
            <pc:docMk/>
            <pc:sldMk cId="1937915056" sldId="603"/>
            <ac:spMk id="21" creationId="{43D6D52E-D9FD-0A88-8592-BDE9AA00B558}"/>
          </ac:spMkLst>
        </pc:spChg>
        <pc:spChg chg="add mod">
          <ac:chgData name="Kenneth Verstraete" userId="9b038482-c565-4369-98db-2860e929c104" providerId="ADAL" clId="{D0416E21-6299-064D-92ED-E80648FE6863}" dt="2023-09-04T08:15:20.618" v="473" actId="1076"/>
          <ac:spMkLst>
            <pc:docMk/>
            <pc:sldMk cId="1937915056" sldId="603"/>
            <ac:spMk id="22" creationId="{F5068E4C-5884-469C-041D-376508717398}"/>
          </ac:spMkLst>
        </pc:spChg>
        <pc:spChg chg="add mod">
          <ac:chgData name="Kenneth Verstraete" userId="9b038482-c565-4369-98db-2860e929c104" providerId="ADAL" clId="{D0416E21-6299-064D-92ED-E80648FE6863}" dt="2023-09-04T08:15:20.618" v="473" actId="1076"/>
          <ac:spMkLst>
            <pc:docMk/>
            <pc:sldMk cId="1937915056" sldId="603"/>
            <ac:spMk id="23" creationId="{B52C6C12-C9F2-0DC6-2501-B55689AF0B5B}"/>
          </ac:spMkLst>
        </pc:spChg>
        <pc:spChg chg="add mod">
          <ac:chgData name="Kenneth Verstraete" userId="9b038482-c565-4369-98db-2860e929c104" providerId="ADAL" clId="{D0416E21-6299-064D-92ED-E80648FE6863}" dt="2023-09-04T08:15:20.618" v="473" actId="1076"/>
          <ac:spMkLst>
            <pc:docMk/>
            <pc:sldMk cId="1937915056" sldId="603"/>
            <ac:spMk id="24" creationId="{7AA2BC61-67D6-6656-1BB8-F896DF182E82}"/>
          </ac:spMkLst>
        </pc:spChg>
        <pc:spChg chg="add mod">
          <ac:chgData name="Kenneth Verstraete" userId="9b038482-c565-4369-98db-2860e929c104" providerId="ADAL" clId="{D0416E21-6299-064D-92ED-E80648FE6863}" dt="2023-09-04T08:15:20.618" v="473" actId="1076"/>
          <ac:spMkLst>
            <pc:docMk/>
            <pc:sldMk cId="1937915056" sldId="603"/>
            <ac:spMk id="25" creationId="{C41F2EA2-C5B1-43AD-EA87-5A5F6591CE61}"/>
          </ac:spMkLst>
        </pc:spChg>
        <pc:grpChg chg="add del mod">
          <ac:chgData name="Kenneth Verstraete" userId="9b038482-c565-4369-98db-2860e929c104" providerId="ADAL" clId="{D0416E21-6299-064D-92ED-E80648FE6863}" dt="2023-09-04T08:12:10.001" v="413" actId="165"/>
          <ac:grpSpMkLst>
            <pc:docMk/>
            <pc:sldMk cId="1937915056" sldId="603"/>
            <ac:grpSpMk id="7" creationId="{5622DE84-E5CA-5D1A-0E7C-2710106BFC8E}"/>
          </ac:grpSpMkLst>
        </pc:grpChg>
        <pc:grpChg chg="add del mod">
          <ac:chgData name="Kenneth Verstraete" userId="9b038482-c565-4369-98db-2860e929c104" providerId="ADAL" clId="{D0416E21-6299-064D-92ED-E80648FE6863}" dt="2023-09-04T08:14:53.151" v="468" actId="478"/>
          <ac:grpSpMkLst>
            <pc:docMk/>
            <pc:sldMk cId="1937915056" sldId="603"/>
            <ac:grpSpMk id="8" creationId="{F12C7E64-FE3D-982E-7033-8716409974F9}"/>
          </ac:grpSpMkLst>
        </pc:grpChg>
        <pc:grpChg chg="add mod">
          <ac:chgData name="Kenneth Verstraete" userId="9b038482-c565-4369-98db-2860e929c104" providerId="ADAL" clId="{D0416E21-6299-064D-92ED-E80648FE6863}" dt="2023-09-04T08:15:20.618" v="473" actId="1076"/>
          <ac:grpSpMkLst>
            <pc:docMk/>
            <pc:sldMk cId="1937915056" sldId="603"/>
            <ac:grpSpMk id="16" creationId="{28A32A9E-C73F-EC14-DB9B-425C8257578D}"/>
          </ac:grpSpMkLst>
        </pc:grpChg>
        <pc:picChg chg="mod">
          <ac:chgData name="Kenneth Verstraete" userId="9b038482-c565-4369-98db-2860e929c104" providerId="ADAL" clId="{D0416E21-6299-064D-92ED-E80648FE6863}" dt="2023-09-04T08:09:19.114" v="336" actId="1076"/>
          <ac:picMkLst>
            <pc:docMk/>
            <pc:sldMk cId="1937915056" sldId="603"/>
            <ac:picMk id="5" creationId="{48610815-8285-A79F-897E-60956AFC2E0B}"/>
          </ac:picMkLst>
        </pc:picChg>
      </pc:sldChg>
      <pc:sldChg chg="addSp modSp add del mod">
        <pc:chgData name="Kenneth Verstraete" userId="9b038482-c565-4369-98db-2860e929c104" providerId="ADAL" clId="{D0416E21-6299-064D-92ED-E80648FE6863}" dt="2023-09-04T13:44:50.717" v="2121" actId="1036"/>
        <pc:sldMkLst>
          <pc:docMk/>
          <pc:sldMk cId="1436699865" sldId="605"/>
        </pc:sldMkLst>
        <pc:spChg chg="add mod">
          <ac:chgData name="Kenneth Verstraete" userId="9b038482-c565-4369-98db-2860e929c104" providerId="ADAL" clId="{D0416E21-6299-064D-92ED-E80648FE6863}" dt="2023-09-04T13:44:50.717" v="2121" actId="1036"/>
          <ac:spMkLst>
            <pc:docMk/>
            <pc:sldMk cId="1436699865" sldId="605"/>
            <ac:spMk id="2" creationId="{3D2E8951-1DF2-18F0-D19F-035C1DE44259}"/>
          </ac:spMkLst>
        </pc:spChg>
      </pc:sldChg>
      <pc:sldChg chg="add del">
        <pc:chgData name="Kenneth Verstraete" userId="9b038482-c565-4369-98db-2860e929c104" providerId="ADAL" clId="{D0416E21-6299-064D-92ED-E80648FE6863}" dt="2023-09-04T14:08:05.019" v="2320" actId="2696"/>
        <pc:sldMkLst>
          <pc:docMk/>
          <pc:sldMk cId="89044636" sldId="606"/>
        </pc:sldMkLst>
      </pc:sldChg>
      <pc:sldChg chg="add del">
        <pc:chgData name="Kenneth Verstraete" userId="9b038482-c565-4369-98db-2860e929c104" providerId="ADAL" clId="{D0416E21-6299-064D-92ED-E80648FE6863}" dt="2023-09-04T14:08:05.026" v="2321" actId="2696"/>
        <pc:sldMkLst>
          <pc:docMk/>
          <pc:sldMk cId="2611682689" sldId="607"/>
        </pc:sldMkLst>
      </pc:sldChg>
      <pc:sldChg chg="add">
        <pc:chgData name="Kenneth Verstraete" userId="9b038482-c565-4369-98db-2860e929c104" providerId="ADAL" clId="{D0416E21-6299-064D-92ED-E80648FE6863}" dt="2023-09-04T07:57:38.637" v="13"/>
        <pc:sldMkLst>
          <pc:docMk/>
          <pc:sldMk cId="2787161825" sldId="609"/>
        </pc:sldMkLst>
      </pc:sldChg>
      <pc:sldChg chg="add">
        <pc:chgData name="Kenneth Verstraete" userId="9b038482-c565-4369-98db-2860e929c104" providerId="ADAL" clId="{D0416E21-6299-064D-92ED-E80648FE6863}" dt="2023-09-04T09:24:35.025" v="1528"/>
        <pc:sldMkLst>
          <pc:docMk/>
          <pc:sldMk cId="3328428517" sldId="610"/>
        </pc:sldMkLst>
      </pc:sldChg>
      <pc:sldChg chg="add">
        <pc:chgData name="Kenneth Verstraete" userId="9b038482-c565-4369-98db-2860e929c104" providerId="ADAL" clId="{D0416E21-6299-064D-92ED-E80648FE6863}" dt="2023-09-04T09:24:35.025" v="1528"/>
        <pc:sldMkLst>
          <pc:docMk/>
          <pc:sldMk cId="1269269342" sldId="611"/>
        </pc:sldMkLst>
      </pc:sldChg>
      <pc:sldChg chg="add">
        <pc:chgData name="Kenneth Verstraete" userId="9b038482-c565-4369-98db-2860e929c104" providerId="ADAL" clId="{D0416E21-6299-064D-92ED-E80648FE6863}" dt="2023-09-04T09:24:35.025" v="1528"/>
        <pc:sldMkLst>
          <pc:docMk/>
          <pc:sldMk cId="1440108558" sldId="612"/>
        </pc:sldMkLst>
      </pc:sldChg>
      <pc:sldChg chg="add">
        <pc:chgData name="Kenneth Verstraete" userId="9b038482-c565-4369-98db-2860e929c104" providerId="ADAL" clId="{D0416E21-6299-064D-92ED-E80648FE6863}" dt="2023-09-04T09:24:35.025" v="1528"/>
        <pc:sldMkLst>
          <pc:docMk/>
          <pc:sldMk cId="3342505779" sldId="613"/>
        </pc:sldMkLst>
      </pc:sldChg>
      <pc:sldChg chg="add">
        <pc:chgData name="Kenneth Verstraete" userId="9b038482-c565-4369-98db-2860e929c104" providerId="ADAL" clId="{D0416E21-6299-064D-92ED-E80648FE6863}" dt="2023-09-04T09:24:35.025" v="1528"/>
        <pc:sldMkLst>
          <pc:docMk/>
          <pc:sldMk cId="3514262815" sldId="614"/>
        </pc:sldMkLst>
      </pc:sldChg>
      <pc:sldChg chg="add">
        <pc:chgData name="Kenneth Verstraete" userId="9b038482-c565-4369-98db-2860e929c104" providerId="ADAL" clId="{D0416E21-6299-064D-92ED-E80648FE6863}" dt="2023-09-04T09:24:35.025" v="1528"/>
        <pc:sldMkLst>
          <pc:docMk/>
          <pc:sldMk cId="3736816372" sldId="615"/>
        </pc:sldMkLst>
      </pc:sldChg>
      <pc:sldChg chg="addSp modSp add mod">
        <pc:chgData name="Kenneth Verstraete" userId="9b038482-c565-4369-98db-2860e929c104" providerId="ADAL" clId="{D0416E21-6299-064D-92ED-E80648FE6863}" dt="2023-09-04T13:38:38.064" v="2099" actId="207"/>
        <pc:sldMkLst>
          <pc:docMk/>
          <pc:sldMk cId="469636528" sldId="616"/>
        </pc:sldMkLst>
        <pc:spChg chg="add mod">
          <ac:chgData name="Kenneth Verstraete" userId="9b038482-c565-4369-98db-2860e929c104" providerId="ADAL" clId="{D0416E21-6299-064D-92ED-E80648FE6863}" dt="2023-09-04T13:38:38.064" v="2099" actId="207"/>
          <ac:spMkLst>
            <pc:docMk/>
            <pc:sldMk cId="469636528" sldId="616"/>
            <ac:spMk id="2" creationId="{53C5EF9F-D384-64C1-234F-EA18BECA4D10}"/>
          </ac:spMkLst>
        </pc:spChg>
        <pc:spChg chg="add mod">
          <ac:chgData name="Kenneth Verstraete" userId="9b038482-c565-4369-98db-2860e929c104" providerId="ADAL" clId="{D0416E21-6299-064D-92ED-E80648FE6863}" dt="2023-09-04T13:38:38.064" v="2099" actId="207"/>
          <ac:spMkLst>
            <pc:docMk/>
            <pc:sldMk cId="469636528" sldId="616"/>
            <ac:spMk id="3" creationId="{0B43A881-28BD-6648-5D60-D7F956437FFF}"/>
          </ac:spMkLst>
        </pc:spChg>
        <pc:spChg chg="add mod">
          <ac:chgData name="Kenneth Verstraete" userId="9b038482-c565-4369-98db-2860e929c104" providerId="ADAL" clId="{D0416E21-6299-064D-92ED-E80648FE6863}" dt="2023-09-04T13:38:38.064" v="2099" actId="207"/>
          <ac:spMkLst>
            <pc:docMk/>
            <pc:sldMk cId="469636528" sldId="616"/>
            <ac:spMk id="4" creationId="{2C16B91B-503A-8418-6A01-C36D8EEF6A15}"/>
          </ac:spMkLst>
        </pc:spChg>
        <pc:spChg chg="add mod">
          <ac:chgData name="Kenneth Verstraete" userId="9b038482-c565-4369-98db-2860e929c104" providerId="ADAL" clId="{D0416E21-6299-064D-92ED-E80648FE6863}" dt="2023-09-04T13:38:38.064" v="2099" actId="207"/>
          <ac:spMkLst>
            <pc:docMk/>
            <pc:sldMk cId="469636528" sldId="616"/>
            <ac:spMk id="6" creationId="{44B852F9-5E4F-E668-3A6E-67932B21F450}"/>
          </ac:spMkLst>
        </pc:spChg>
      </pc:sldChg>
      <pc:sldChg chg="addSp delSp modSp new mod delAnim modAnim">
        <pc:chgData name="Kenneth Verstraete" userId="9b038482-c565-4369-98db-2860e929c104" providerId="ADAL" clId="{D0416E21-6299-064D-92ED-E80648FE6863}" dt="2023-09-04T13:41:43.911" v="2114" actId="1076"/>
        <pc:sldMkLst>
          <pc:docMk/>
          <pc:sldMk cId="2124741979" sldId="617"/>
        </pc:sldMkLst>
        <pc:spChg chg="del">
          <ac:chgData name="Kenneth Verstraete" userId="9b038482-c565-4369-98db-2860e929c104" providerId="ADAL" clId="{D0416E21-6299-064D-92ED-E80648FE6863}" dt="2023-09-04T08:19:20.880" v="476" actId="478"/>
          <ac:spMkLst>
            <pc:docMk/>
            <pc:sldMk cId="2124741979" sldId="617"/>
            <ac:spMk id="2" creationId="{730A1F3A-CC30-EF99-0606-10AB06995E4B}"/>
          </ac:spMkLst>
        </pc:spChg>
        <pc:spChg chg="del">
          <ac:chgData name="Kenneth Verstraete" userId="9b038482-c565-4369-98db-2860e929c104" providerId="ADAL" clId="{D0416E21-6299-064D-92ED-E80648FE6863}" dt="2023-09-04T08:19:17.968" v="475" actId="478"/>
          <ac:spMkLst>
            <pc:docMk/>
            <pc:sldMk cId="2124741979" sldId="617"/>
            <ac:spMk id="3" creationId="{3644B3A6-D514-FD98-472C-CEE0183818AF}"/>
          </ac:spMkLst>
        </pc:spChg>
        <pc:spChg chg="add mod">
          <ac:chgData name="Kenneth Verstraete" userId="9b038482-c565-4369-98db-2860e929c104" providerId="ADAL" clId="{D0416E21-6299-064D-92ED-E80648FE6863}" dt="2023-09-04T13:34:06.090" v="2008" actId="14861"/>
          <ac:spMkLst>
            <pc:docMk/>
            <pc:sldMk cId="2124741979" sldId="617"/>
            <ac:spMk id="6" creationId="{FA612CF0-1566-8352-7CE9-F72E11CCC742}"/>
          </ac:spMkLst>
        </pc:spChg>
        <pc:spChg chg="add mod">
          <ac:chgData name="Kenneth Verstraete" userId="9b038482-c565-4369-98db-2860e929c104" providerId="ADAL" clId="{D0416E21-6299-064D-92ED-E80648FE6863}" dt="2023-09-04T13:34:06.090" v="2008" actId="14861"/>
          <ac:spMkLst>
            <pc:docMk/>
            <pc:sldMk cId="2124741979" sldId="617"/>
            <ac:spMk id="7" creationId="{63B51CFB-39EC-F23D-C73F-2EB7F18B466B}"/>
          </ac:spMkLst>
        </pc:spChg>
        <pc:spChg chg="add mod">
          <ac:chgData name="Kenneth Verstraete" userId="9b038482-c565-4369-98db-2860e929c104" providerId="ADAL" clId="{D0416E21-6299-064D-92ED-E80648FE6863}" dt="2023-09-04T13:34:06.090" v="2008" actId="14861"/>
          <ac:spMkLst>
            <pc:docMk/>
            <pc:sldMk cId="2124741979" sldId="617"/>
            <ac:spMk id="8" creationId="{ECEE5418-0E68-F20C-C4D6-F3E6547F2878}"/>
          </ac:spMkLst>
        </pc:spChg>
        <pc:spChg chg="add del mod">
          <ac:chgData name="Kenneth Verstraete" userId="9b038482-c565-4369-98db-2860e929c104" providerId="ADAL" clId="{D0416E21-6299-064D-92ED-E80648FE6863}" dt="2023-09-04T08:22:09.358" v="525" actId="478"/>
          <ac:spMkLst>
            <pc:docMk/>
            <pc:sldMk cId="2124741979" sldId="617"/>
            <ac:spMk id="9" creationId="{F2698EB5-06D9-DE4A-D2E9-42C9EC0C608D}"/>
          </ac:spMkLst>
        </pc:spChg>
        <pc:spChg chg="add mod">
          <ac:chgData name="Kenneth Verstraete" userId="9b038482-c565-4369-98db-2860e929c104" providerId="ADAL" clId="{D0416E21-6299-064D-92ED-E80648FE6863}" dt="2023-09-04T08:25:10.837" v="567"/>
          <ac:spMkLst>
            <pc:docMk/>
            <pc:sldMk cId="2124741979" sldId="617"/>
            <ac:spMk id="10" creationId="{B68EB918-F7B5-098D-73AD-20118AF3B3D0}"/>
          </ac:spMkLst>
        </pc:spChg>
        <pc:spChg chg="add del mod">
          <ac:chgData name="Kenneth Verstraete" userId="9b038482-c565-4369-98db-2860e929c104" providerId="ADAL" clId="{D0416E21-6299-064D-92ED-E80648FE6863}" dt="2023-09-04T13:40:23.457" v="2107" actId="478"/>
          <ac:spMkLst>
            <pc:docMk/>
            <pc:sldMk cId="2124741979" sldId="617"/>
            <ac:spMk id="19" creationId="{F23190AB-938F-BD88-399E-F83CA04AD74C}"/>
          </ac:spMkLst>
        </pc:spChg>
        <pc:spChg chg="add mod">
          <ac:chgData name="Kenneth Verstraete" userId="9b038482-c565-4369-98db-2860e929c104" providerId="ADAL" clId="{D0416E21-6299-064D-92ED-E80648FE6863}" dt="2023-09-04T08:26:21.252" v="591" actId="1076"/>
          <ac:spMkLst>
            <pc:docMk/>
            <pc:sldMk cId="2124741979" sldId="617"/>
            <ac:spMk id="20" creationId="{7D7B51C7-72A7-F931-B1E1-E4D4DB2E6342}"/>
          </ac:spMkLst>
        </pc:spChg>
        <pc:spChg chg="add mod">
          <ac:chgData name="Kenneth Verstraete" userId="9b038482-c565-4369-98db-2860e929c104" providerId="ADAL" clId="{D0416E21-6299-064D-92ED-E80648FE6863}" dt="2023-09-04T08:28:48.103" v="619" actId="1076"/>
          <ac:spMkLst>
            <pc:docMk/>
            <pc:sldMk cId="2124741979" sldId="617"/>
            <ac:spMk id="21" creationId="{F4AD573B-4A24-6272-8BE0-06F34CFA78F7}"/>
          </ac:spMkLst>
        </pc:spChg>
        <pc:spChg chg="add mod">
          <ac:chgData name="Kenneth Verstraete" userId="9b038482-c565-4369-98db-2860e929c104" providerId="ADAL" clId="{D0416E21-6299-064D-92ED-E80648FE6863}" dt="2023-09-04T13:34:06.090" v="2008" actId="14861"/>
          <ac:spMkLst>
            <pc:docMk/>
            <pc:sldMk cId="2124741979" sldId="617"/>
            <ac:spMk id="22" creationId="{1D71E147-EF78-5875-94B4-AC78E93DEF36}"/>
          </ac:spMkLst>
        </pc:spChg>
        <pc:spChg chg="add mod">
          <ac:chgData name="Kenneth Verstraete" userId="9b038482-c565-4369-98db-2860e929c104" providerId="ADAL" clId="{D0416E21-6299-064D-92ED-E80648FE6863}" dt="2023-09-04T13:34:06.090" v="2008" actId="14861"/>
          <ac:spMkLst>
            <pc:docMk/>
            <pc:sldMk cId="2124741979" sldId="617"/>
            <ac:spMk id="23" creationId="{1B5FBA66-DC54-D630-32E2-91B428FB623A}"/>
          </ac:spMkLst>
        </pc:spChg>
        <pc:spChg chg="add mod">
          <ac:chgData name="Kenneth Verstraete" userId="9b038482-c565-4369-98db-2860e929c104" providerId="ADAL" clId="{D0416E21-6299-064D-92ED-E80648FE6863}" dt="2023-09-04T13:34:06.090" v="2008" actId="14861"/>
          <ac:spMkLst>
            <pc:docMk/>
            <pc:sldMk cId="2124741979" sldId="617"/>
            <ac:spMk id="24" creationId="{A2A2F661-3772-9E07-0F6C-41F9DA28C713}"/>
          </ac:spMkLst>
        </pc:spChg>
        <pc:spChg chg="add mod">
          <ac:chgData name="Kenneth Verstraete" userId="9b038482-c565-4369-98db-2860e929c104" providerId="ADAL" clId="{D0416E21-6299-064D-92ED-E80648FE6863}" dt="2023-09-04T13:34:19.463" v="2009" actId="14861"/>
          <ac:spMkLst>
            <pc:docMk/>
            <pc:sldMk cId="2124741979" sldId="617"/>
            <ac:spMk id="35" creationId="{0ADF10ED-43C4-EEB6-495E-585EB6623C48}"/>
          </ac:spMkLst>
        </pc:spChg>
        <pc:spChg chg="add mod">
          <ac:chgData name="Kenneth Verstraete" userId="9b038482-c565-4369-98db-2860e929c104" providerId="ADAL" clId="{D0416E21-6299-064D-92ED-E80648FE6863}" dt="2023-09-04T13:34:19.463" v="2009" actId="14861"/>
          <ac:spMkLst>
            <pc:docMk/>
            <pc:sldMk cId="2124741979" sldId="617"/>
            <ac:spMk id="36" creationId="{6668A8EF-AFF8-AC32-761F-4EE7E40CC7A1}"/>
          </ac:spMkLst>
        </pc:spChg>
        <pc:spChg chg="add del mod">
          <ac:chgData name="Kenneth Verstraete" userId="9b038482-c565-4369-98db-2860e929c104" providerId="ADAL" clId="{D0416E21-6299-064D-92ED-E80648FE6863}" dt="2023-09-04T13:39:57.346" v="2104" actId="478"/>
          <ac:spMkLst>
            <pc:docMk/>
            <pc:sldMk cId="2124741979" sldId="617"/>
            <ac:spMk id="37" creationId="{BA304A9D-DA08-C324-C918-745D8AACBABF}"/>
          </ac:spMkLst>
        </pc:spChg>
        <pc:spChg chg="add del mod">
          <ac:chgData name="Kenneth Verstraete" userId="9b038482-c565-4369-98db-2860e929c104" providerId="ADAL" clId="{D0416E21-6299-064D-92ED-E80648FE6863}" dt="2023-09-04T13:39:50.578" v="2102" actId="478"/>
          <ac:spMkLst>
            <pc:docMk/>
            <pc:sldMk cId="2124741979" sldId="617"/>
            <ac:spMk id="38" creationId="{A4A43D12-C510-C9D0-897F-F403496EA882}"/>
          </ac:spMkLst>
        </pc:spChg>
        <pc:spChg chg="add mod">
          <ac:chgData name="Kenneth Verstraete" userId="9b038482-c565-4369-98db-2860e929c104" providerId="ADAL" clId="{D0416E21-6299-064D-92ED-E80648FE6863}" dt="2023-09-04T13:41:24.728" v="2111" actId="1076"/>
          <ac:spMkLst>
            <pc:docMk/>
            <pc:sldMk cId="2124741979" sldId="617"/>
            <ac:spMk id="39" creationId="{C4F223A5-BEB3-3B20-CF6A-2647E4DEAAFD}"/>
          </ac:spMkLst>
        </pc:spChg>
        <pc:spChg chg="add mod">
          <ac:chgData name="Kenneth Verstraete" userId="9b038482-c565-4369-98db-2860e929c104" providerId="ADAL" clId="{D0416E21-6299-064D-92ED-E80648FE6863}" dt="2023-09-04T13:41:43.911" v="2114" actId="1076"/>
          <ac:spMkLst>
            <pc:docMk/>
            <pc:sldMk cId="2124741979" sldId="617"/>
            <ac:spMk id="40" creationId="{EFA67AE8-AD13-9D68-C1B6-0FB7A3B88CE0}"/>
          </ac:spMkLst>
        </pc:spChg>
        <pc:spChg chg="add mod">
          <ac:chgData name="Kenneth Verstraete" userId="9b038482-c565-4369-98db-2860e929c104" providerId="ADAL" clId="{D0416E21-6299-064D-92ED-E80648FE6863}" dt="2023-09-04T08:44:16.949" v="695" actId="207"/>
          <ac:spMkLst>
            <pc:docMk/>
            <pc:sldMk cId="2124741979" sldId="617"/>
            <ac:spMk id="45" creationId="{21F2485E-062C-BA04-A367-AF3B7858DA4A}"/>
          </ac:spMkLst>
        </pc:spChg>
        <pc:spChg chg="add mod">
          <ac:chgData name="Kenneth Verstraete" userId="9b038482-c565-4369-98db-2860e929c104" providerId="ADAL" clId="{D0416E21-6299-064D-92ED-E80648FE6863}" dt="2023-09-04T08:44:48.741" v="700" actId="14100"/>
          <ac:spMkLst>
            <pc:docMk/>
            <pc:sldMk cId="2124741979" sldId="617"/>
            <ac:spMk id="46" creationId="{5211CBA2-9350-D50D-57E2-11E066388DCA}"/>
          </ac:spMkLst>
        </pc:spChg>
        <pc:picChg chg="add mod">
          <ac:chgData name="Kenneth Verstraete" userId="9b038482-c565-4369-98db-2860e929c104" providerId="ADAL" clId="{D0416E21-6299-064D-92ED-E80648FE6863}" dt="2023-09-04T08:22:01.259" v="523" actId="1076"/>
          <ac:picMkLst>
            <pc:docMk/>
            <pc:sldMk cId="2124741979" sldId="617"/>
            <ac:picMk id="4" creationId="{24917AD1-36F3-2265-28A8-4E050D4CDD6F}"/>
          </ac:picMkLst>
        </pc:picChg>
        <pc:picChg chg="add mod">
          <ac:chgData name="Kenneth Verstraete" userId="9b038482-c565-4369-98db-2860e929c104" providerId="ADAL" clId="{D0416E21-6299-064D-92ED-E80648FE6863}" dt="2023-09-04T08:26:21.252" v="591" actId="1076"/>
          <ac:picMkLst>
            <pc:docMk/>
            <pc:sldMk cId="2124741979" sldId="617"/>
            <ac:picMk id="5" creationId="{B248B8AD-6877-8421-786D-82B81A55C34A}"/>
          </ac:picMkLst>
        </pc:picChg>
        <pc:cxnChg chg="add mod">
          <ac:chgData name="Kenneth Verstraete" userId="9b038482-c565-4369-98db-2860e929c104" providerId="ADAL" clId="{D0416E21-6299-064D-92ED-E80648FE6863}" dt="2023-09-04T08:23:55.684" v="562" actId="692"/>
          <ac:cxnSpMkLst>
            <pc:docMk/>
            <pc:sldMk cId="2124741979" sldId="617"/>
            <ac:cxnSpMk id="12" creationId="{122567C0-C684-B0BC-CA22-D1BE4EB06D02}"/>
          </ac:cxnSpMkLst>
        </pc:cxnChg>
        <pc:cxnChg chg="add mod">
          <ac:chgData name="Kenneth Verstraete" userId="9b038482-c565-4369-98db-2860e929c104" providerId="ADAL" clId="{D0416E21-6299-064D-92ED-E80648FE6863}" dt="2023-09-04T08:23:55.684" v="562" actId="692"/>
          <ac:cxnSpMkLst>
            <pc:docMk/>
            <pc:sldMk cId="2124741979" sldId="617"/>
            <ac:cxnSpMk id="13" creationId="{F146245B-2934-6379-28CE-3EA62BD80DEC}"/>
          </ac:cxnSpMkLst>
        </pc:cxnChg>
        <pc:cxnChg chg="add mod">
          <ac:chgData name="Kenneth Verstraete" userId="9b038482-c565-4369-98db-2860e929c104" providerId="ADAL" clId="{D0416E21-6299-064D-92ED-E80648FE6863}" dt="2023-09-04T08:23:55.684" v="562" actId="692"/>
          <ac:cxnSpMkLst>
            <pc:docMk/>
            <pc:sldMk cId="2124741979" sldId="617"/>
            <ac:cxnSpMk id="16" creationId="{7C87913D-FFAA-5733-A355-70A398A5998E}"/>
          </ac:cxnSpMkLst>
        </pc:cxnChg>
        <pc:cxnChg chg="add mod">
          <ac:chgData name="Kenneth Verstraete" userId="9b038482-c565-4369-98db-2860e929c104" providerId="ADAL" clId="{D0416E21-6299-064D-92ED-E80648FE6863}" dt="2023-09-04T08:27:53.626" v="610" actId="14100"/>
          <ac:cxnSpMkLst>
            <pc:docMk/>
            <pc:sldMk cId="2124741979" sldId="617"/>
            <ac:cxnSpMk id="25" creationId="{00D4F716-7DA3-310F-CF4C-5EAC4DAC7F5C}"/>
          </ac:cxnSpMkLst>
        </pc:cxnChg>
        <pc:cxnChg chg="add mod">
          <ac:chgData name="Kenneth Verstraete" userId="9b038482-c565-4369-98db-2860e929c104" providerId="ADAL" clId="{D0416E21-6299-064D-92ED-E80648FE6863}" dt="2023-09-04T08:28:34.199" v="616" actId="14100"/>
          <ac:cxnSpMkLst>
            <pc:docMk/>
            <pc:sldMk cId="2124741979" sldId="617"/>
            <ac:cxnSpMk id="27" creationId="{AC03E653-CFB7-F817-B6D4-5072CF3402BB}"/>
          </ac:cxnSpMkLst>
        </pc:cxnChg>
        <pc:cxnChg chg="add mod">
          <ac:chgData name="Kenneth Verstraete" userId="9b038482-c565-4369-98db-2860e929c104" providerId="ADAL" clId="{D0416E21-6299-064D-92ED-E80648FE6863}" dt="2023-09-04T08:28:44.213" v="618" actId="14100"/>
          <ac:cxnSpMkLst>
            <pc:docMk/>
            <pc:sldMk cId="2124741979" sldId="617"/>
            <ac:cxnSpMk id="30" creationId="{42C06A34-C744-141E-2A85-4521559B55A5}"/>
          </ac:cxnSpMkLst>
        </pc:cxnChg>
        <pc:cxnChg chg="add mod">
          <ac:chgData name="Kenneth Verstraete" userId="9b038482-c565-4369-98db-2860e929c104" providerId="ADAL" clId="{D0416E21-6299-064D-92ED-E80648FE6863}" dt="2023-09-04T13:41:29.013" v="2112" actId="14100"/>
          <ac:cxnSpMkLst>
            <pc:docMk/>
            <pc:sldMk cId="2124741979" sldId="617"/>
            <ac:cxnSpMk id="42" creationId="{8D1DCEA6-913F-51F7-FD32-624E35513462}"/>
          </ac:cxnSpMkLst>
        </pc:cxnChg>
        <pc:cxnChg chg="add mod">
          <ac:chgData name="Kenneth Verstraete" userId="9b038482-c565-4369-98db-2860e929c104" providerId="ADAL" clId="{D0416E21-6299-064D-92ED-E80648FE6863}" dt="2023-09-04T13:41:39.417" v="2113" actId="14100"/>
          <ac:cxnSpMkLst>
            <pc:docMk/>
            <pc:sldMk cId="2124741979" sldId="617"/>
            <ac:cxnSpMk id="43" creationId="{07CF523E-1A81-CC05-D5C4-26E14097C1CB}"/>
          </ac:cxnSpMkLst>
        </pc:cxnChg>
      </pc:sldChg>
      <pc:sldChg chg="addSp delSp modSp add mod ord delAnim modAnim">
        <pc:chgData name="Kenneth Verstraete" userId="9b038482-c565-4369-98db-2860e929c104" providerId="ADAL" clId="{D0416E21-6299-064D-92ED-E80648FE6863}" dt="2023-09-04T13:37:20.288" v="2075"/>
        <pc:sldMkLst>
          <pc:docMk/>
          <pc:sldMk cId="2534973103" sldId="618"/>
        </pc:sldMkLst>
        <pc:spChg chg="del">
          <ac:chgData name="Kenneth Verstraete" userId="9b038482-c565-4369-98db-2860e929c104" providerId="ADAL" clId="{D0416E21-6299-064D-92ED-E80648FE6863}" dt="2023-09-04T08:59:56.293" v="706" actId="478"/>
          <ac:spMkLst>
            <pc:docMk/>
            <pc:sldMk cId="2534973103" sldId="618"/>
            <ac:spMk id="3" creationId="{3B5B0372-AE96-7DA2-808E-1F649F49D02D}"/>
          </ac:spMkLst>
        </pc:spChg>
        <pc:spChg chg="add mod">
          <ac:chgData name="Kenneth Verstraete" userId="9b038482-c565-4369-98db-2860e929c104" providerId="ADAL" clId="{D0416E21-6299-064D-92ED-E80648FE6863}" dt="2023-09-04T13:35:55.263" v="2016" actId="1076"/>
          <ac:spMkLst>
            <pc:docMk/>
            <pc:sldMk cId="2534973103" sldId="618"/>
            <ac:spMk id="4" creationId="{386AB0B1-C8CA-788D-4626-42682D560298}"/>
          </ac:spMkLst>
        </pc:spChg>
        <pc:spChg chg="add mod">
          <ac:chgData name="Kenneth Verstraete" userId="9b038482-c565-4369-98db-2860e929c104" providerId="ADAL" clId="{D0416E21-6299-064D-92ED-E80648FE6863}" dt="2023-09-04T13:37:15.994" v="2072" actId="1035"/>
          <ac:spMkLst>
            <pc:docMk/>
            <pc:sldMk cId="2534973103" sldId="618"/>
            <ac:spMk id="6" creationId="{D18D33D0-35DC-E2EC-1859-79989FC9BD23}"/>
          </ac:spMkLst>
        </pc:spChg>
        <pc:spChg chg="add del mod">
          <ac:chgData name="Kenneth Verstraete" userId="9b038482-c565-4369-98db-2860e929c104" providerId="ADAL" clId="{D0416E21-6299-064D-92ED-E80648FE6863}" dt="2023-09-04T13:37:20.288" v="2075"/>
          <ac:spMkLst>
            <pc:docMk/>
            <pc:sldMk cId="2534973103" sldId="618"/>
            <ac:spMk id="7" creationId="{1EF1FF0E-234E-C34B-EDB6-912A2F9F6BCD}"/>
          </ac:spMkLst>
        </pc:spChg>
      </pc:sldChg>
      <pc:sldChg chg="addSp delSp modSp new del mod">
        <pc:chgData name="Kenneth Verstraete" userId="9b038482-c565-4369-98db-2860e929c104" providerId="ADAL" clId="{D0416E21-6299-064D-92ED-E80648FE6863}" dt="2023-09-04T09:01:27.160" v="769" actId="2696"/>
        <pc:sldMkLst>
          <pc:docMk/>
          <pc:sldMk cId="2850673853" sldId="619"/>
        </pc:sldMkLst>
        <pc:spChg chg="del mod">
          <ac:chgData name="Kenneth Verstraete" userId="9b038482-c565-4369-98db-2860e929c104" providerId="ADAL" clId="{D0416E21-6299-064D-92ED-E80648FE6863}" dt="2023-09-04T09:01:22.854" v="766" actId="478"/>
          <ac:spMkLst>
            <pc:docMk/>
            <pc:sldMk cId="2850673853" sldId="619"/>
            <ac:spMk id="2" creationId="{A213E16A-E3C9-6255-9C6D-F5D321B6C514}"/>
          </ac:spMkLst>
        </pc:spChg>
        <pc:spChg chg="del">
          <ac:chgData name="Kenneth Verstraete" userId="9b038482-c565-4369-98db-2860e929c104" providerId="ADAL" clId="{D0416E21-6299-064D-92ED-E80648FE6863}" dt="2023-09-04T09:01:19.934" v="764" actId="478"/>
          <ac:spMkLst>
            <pc:docMk/>
            <pc:sldMk cId="2850673853" sldId="619"/>
            <ac:spMk id="3" creationId="{92DDF961-3CCF-8616-8D2D-4D72ABDF02EC}"/>
          </ac:spMkLst>
        </pc:spChg>
        <pc:spChg chg="add del mod">
          <ac:chgData name="Kenneth Verstraete" userId="9b038482-c565-4369-98db-2860e929c104" providerId="ADAL" clId="{D0416E21-6299-064D-92ED-E80648FE6863}" dt="2023-09-04T09:01:24.416" v="767" actId="478"/>
          <ac:spMkLst>
            <pc:docMk/>
            <pc:sldMk cId="2850673853" sldId="619"/>
            <ac:spMk id="5" creationId="{D5B0C65C-C4C0-2684-14FE-203ADF0BE468}"/>
          </ac:spMkLst>
        </pc:spChg>
      </pc:sldChg>
      <pc:sldChg chg="addSp delSp modSp add mod ord">
        <pc:chgData name="Kenneth Verstraete" userId="9b038482-c565-4369-98db-2860e929c104" providerId="ADAL" clId="{D0416E21-6299-064D-92ED-E80648FE6863}" dt="2023-09-04T14:23:57.318" v="2436" actId="1076"/>
        <pc:sldMkLst>
          <pc:docMk/>
          <pc:sldMk cId="2926496761" sldId="620"/>
        </pc:sldMkLst>
        <pc:spChg chg="add mod">
          <ac:chgData name="Kenneth Verstraete" userId="9b038482-c565-4369-98db-2860e929c104" providerId="ADAL" clId="{D0416E21-6299-064D-92ED-E80648FE6863}" dt="2023-09-04T14:23:57.318" v="2436" actId="1076"/>
          <ac:spMkLst>
            <pc:docMk/>
            <pc:sldMk cId="2926496761" sldId="620"/>
            <ac:spMk id="2" creationId="{81889FCA-995D-C38C-3D7F-3338D39E296B}"/>
          </ac:spMkLst>
        </pc:spChg>
        <pc:spChg chg="mod">
          <ac:chgData name="Kenneth Verstraete" userId="9b038482-c565-4369-98db-2860e929c104" providerId="ADAL" clId="{D0416E21-6299-064D-92ED-E80648FE6863}" dt="2023-09-04T13:35:38.037" v="2013" actId="1076"/>
          <ac:spMkLst>
            <pc:docMk/>
            <pc:sldMk cId="2926496761" sldId="620"/>
            <ac:spMk id="20" creationId="{B5FB4295-5256-54C1-7983-8DF2568AC5CF}"/>
          </ac:spMkLst>
        </pc:spChg>
        <pc:picChg chg="del">
          <ac:chgData name="Kenneth Verstraete" userId="9b038482-c565-4369-98db-2860e929c104" providerId="ADAL" clId="{D0416E21-6299-064D-92ED-E80648FE6863}" dt="2023-09-04T13:35:34.146" v="2011" actId="478"/>
          <ac:picMkLst>
            <pc:docMk/>
            <pc:sldMk cId="2926496761" sldId="620"/>
            <ac:picMk id="24" creationId="{63B895CB-1349-586F-9054-CDB81A07AB01}"/>
          </ac:picMkLst>
        </pc:picChg>
        <pc:picChg chg="del">
          <ac:chgData name="Kenneth Verstraete" userId="9b038482-c565-4369-98db-2860e929c104" providerId="ADAL" clId="{D0416E21-6299-064D-92ED-E80648FE6863}" dt="2023-09-04T13:35:32.634" v="2010" actId="478"/>
          <ac:picMkLst>
            <pc:docMk/>
            <pc:sldMk cId="2926496761" sldId="620"/>
            <ac:picMk id="25" creationId="{94B1CFD0-BC2F-D034-6042-AA3807C36F96}"/>
          </ac:picMkLst>
        </pc:picChg>
        <pc:picChg chg="del">
          <ac:chgData name="Kenneth Verstraete" userId="9b038482-c565-4369-98db-2860e929c104" providerId="ADAL" clId="{D0416E21-6299-064D-92ED-E80648FE6863}" dt="2023-09-04T13:35:35.423" v="2012" actId="478"/>
          <ac:picMkLst>
            <pc:docMk/>
            <pc:sldMk cId="2926496761" sldId="620"/>
            <ac:picMk id="3074" creationId="{C2A90515-AC45-9FDD-F96C-E81181936220}"/>
          </ac:picMkLst>
        </pc:picChg>
      </pc:sldChg>
      <pc:sldChg chg="modSp new mod">
        <pc:chgData name="Kenneth Verstraete" userId="9b038482-c565-4369-98db-2860e929c104" providerId="ADAL" clId="{D0416E21-6299-064D-92ED-E80648FE6863}" dt="2023-09-04T15:09:19.499" v="2730" actId="20577"/>
        <pc:sldMkLst>
          <pc:docMk/>
          <pc:sldMk cId="568909271" sldId="621"/>
        </pc:sldMkLst>
        <pc:spChg chg="mod">
          <ac:chgData name="Kenneth Verstraete" userId="9b038482-c565-4369-98db-2860e929c104" providerId="ADAL" clId="{D0416E21-6299-064D-92ED-E80648FE6863}" dt="2023-09-04T14:25:26.689" v="2478" actId="14100"/>
          <ac:spMkLst>
            <pc:docMk/>
            <pc:sldMk cId="568909271" sldId="621"/>
            <ac:spMk id="2" creationId="{08C541B4-D6AD-495B-2270-1E94CAFDCA5C}"/>
          </ac:spMkLst>
        </pc:spChg>
        <pc:spChg chg="mod">
          <ac:chgData name="Kenneth Verstraete" userId="9b038482-c565-4369-98db-2860e929c104" providerId="ADAL" clId="{D0416E21-6299-064D-92ED-E80648FE6863}" dt="2023-09-04T15:09:19.499" v="2730" actId="20577"/>
          <ac:spMkLst>
            <pc:docMk/>
            <pc:sldMk cId="568909271" sldId="621"/>
            <ac:spMk id="3" creationId="{ADD4E230-E5D1-0020-549F-D39C6E88157B}"/>
          </ac:spMkLst>
        </pc:spChg>
      </pc:sldChg>
      <pc:sldChg chg="addSp delSp modSp new mod modAnim">
        <pc:chgData name="Kenneth Verstraete" userId="9b038482-c565-4369-98db-2860e929c104" providerId="ADAL" clId="{D0416E21-6299-064D-92ED-E80648FE6863}" dt="2023-09-04T15:08:52.086" v="2726" actId="20577"/>
        <pc:sldMkLst>
          <pc:docMk/>
          <pc:sldMk cId="1056038731" sldId="622"/>
        </pc:sldMkLst>
        <pc:spChg chg="mod">
          <ac:chgData name="Kenneth Verstraete" userId="9b038482-c565-4369-98db-2860e929c104" providerId="ADAL" clId="{D0416E21-6299-064D-92ED-E80648FE6863}" dt="2023-09-04T15:08:52.086" v="2726" actId="20577"/>
          <ac:spMkLst>
            <pc:docMk/>
            <pc:sldMk cId="1056038731" sldId="622"/>
            <ac:spMk id="2" creationId="{BB5C9C72-BCD4-804F-B83D-B17B4616CF50}"/>
          </ac:spMkLst>
        </pc:spChg>
        <pc:spChg chg="del">
          <ac:chgData name="Kenneth Verstraete" userId="9b038482-c565-4369-98db-2860e929c104" providerId="ADAL" clId="{D0416E21-6299-064D-92ED-E80648FE6863}" dt="2023-09-04T13:57:51.561" v="2122" actId="478"/>
          <ac:spMkLst>
            <pc:docMk/>
            <pc:sldMk cId="1056038731" sldId="622"/>
            <ac:spMk id="3" creationId="{FC4C99CC-A72B-32FD-6140-AFBE14D727F9}"/>
          </ac:spMkLst>
        </pc:spChg>
        <pc:spChg chg="add mod">
          <ac:chgData name="Kenneth Verstraete" userId="9b038482-c565-4369-98db-2860e929c104" providerId="ADAL" clId="{D0416E21-6299-064D-92ED-E80648FE6863}" dt="2023-09-04T13:59:47.626" v="2135" actId="207"/>
          <ac:spMkLst>
            <pc:docMk/>
            <pc:sldMk cId="1056038731" sldId="622"/>
            <ac:spMk id="8" creationId="{EED54FA1-6701-63C7-D2B6-4D5817BFF9FC}"/>
          </ac:spMkLst>
        </pc:spChg>
        <pc:spChg chg="add mod">
          <ac:chgData name="Kenneth Verstraete" userId="9b038482-c565-4369-98db-2860e929c104" providerId="ADAL" clId="{D0416E21-6299-064D-92ED-E80648FE6863}" dt="2023-09-04T14:04:34.038" v="2309" actId="207"/>
          <ac:spMkLst>
            <pc:docMk/>
            <pc:sldMk cId="1056038731" sldId="622"/>
            <ac:spMk id="9" creationId="{8D42B732-1092-E070-9C6F-522F303C5782}"/>
          </ac:spMkLst>
        </pc:spChg>
        <pc:picChg chg="add mod">
          <ac:chgData name="Kenneth Verstraete" userId="9b038482-c565-4369-98db-2860e929c104" providerId="ADAL" clId="{D0416E21-6299-064D-92ED-E80648FE6863}" dt="2023-09-04T13:58:00.346" v="2126" actId="1076"/>
          <ac:picMkLst>
            <pc:docMk/>
            <pc:sldMk cId="1056038731" sldId="622"/>
            <ac:picMk id="5" creationId="{B55120BC-FF3E-6339-22EB-4EC9F2DC7A64}"/>
          </ac:picMkLst>
        </pc:picChg>
        <pc:picChg chg="add mod">
          <ac:chgData name="Kenneth Verstraete" userId="9b038482-c565-4369-98db-2860e929c104" providerId="ADAL" clId="{D0416E21-6299-064D-92ED-E80648FE6863}" dt="2023-09-04T13:58:33.706" v="2129" actId="1076"/>
          <ac:picMkLst>
            <pc:docMk/>
            <pc:sldMk cId="1056038731" sldId="622"/>
            <ac:picMk id="7" creationId="{55C6B741-BCA6-126B-BA81-3D79F20740DB}"/>
          </ac:picMkLst>
        </pc:picChg>
      </pc:sldChg>
      <pc:sldChg chg="new del">
        <pc:chgData name="Kenneth Verstraete" userId="9b038482-c565-4369-98db-2860e929c104" providerId="ADAL" clId="{D0416E21-6299-064D-92ED-E80648FE6863}" dt="2023-09-04T09:24:38.127" v="1529" actId="2696"/>
        <pc:sldMkLst>
          <pc:docMk/>
          <pc:sldMk cId="1670089064" sldId="622"/>
        </pc:sldMkLst>
      </pc:sldChg>
      <pc:sldChg chg="addSp delSp modSp new del mod">
        <pc:chgData name="Kenneth Verstraete" userId="9b038482-c565-4369-98db-2860e929c104" providerId="ADAL" clId="{D0416E21-6299-064D-92ED-E80648FE6863}" dt="2023-09-04T14:59:34.808" v="2645" actId="2696"/>
        <pc:sldMkLst>
          <pc:docMk/>
          <pc:sldMk cId="3727601092" sldId="623"/>
        </pc:sldMkLst>
        <pc:spChg chg="del">
          <ac:chgData name="Kenneth Verstraete" userId="9b038482-c565-4369-98db-2860e929c104" providerId="ADAL" clId="{D0416E21-6299-064D-92ED-E80648FE6863}" dt="2023-09-04T10:35:09.297" v="1796" actId="478"/>
          <ac:spMkLst>
            <pc:docMk/>
            <pc:sldMk cId="3727601092" sldId="623"/>
            <ac:spMk id="2" creationId="{269C7D8B-1A13-C8CF-4A6A-98D3DCB579F5}"/>
          </ac:spMkLst>
        </pc:spChg>
        <pc:spChg chg="del">
          <ac:chgData name="Kenneth Verstraete" userId="9b038482-c565-4369-98db-2860e929c104" providerId="ADAL" clId="{D0416E21-6299-064D-92ED-E80648FE6863}" dt="2023-09-04T10:35:11.259" v="1797" actId="478"/>
          <ac:spMkLst>
            <pc:docMk/>
            <pc:sldMk cId="3727601092" sldId="623"/>
            <ac:spMk id="3" creationId="{4D0F2F14-93F6-E493-BF18-8972742AF7DD}"/>
          </ac:spMkLst>
        </pc:spChg>
        <pc:spChg chg="add del">
          <ac:chgData name="Kenneth Verstraete" userId="9b038482-c565-4369-98db-2860e929c104" providerId="ADAL" clId="{D0416E21-6299-064D-92ED-E80648FE6863}" dt="2023-09-04T10:35:14.971" v="1799" actId="22"/>
          <ac:spMkLst>
            <pc:docMk/>
            <pc:sldMk cId="3727601092" sldId="623"/>
            <ac:spMk id="5" creationId="{5B17EF56-5AB0-50C6-32AF-F84DD3DDC460}"/>
          </ac:spMkLst>
        </pc:spChg>
        <pc:picChg chg="add mod">
          <ac:chgData name="Kenneth Verstraete" userId="9b038482-c565-4369-98db-2860e929c104" providerId="ADAL" clId="{D0416E21-6299-064D-92ED-E80648FE6863}" dt="2023-09-04T12:30:24.213" v="1812" actId="14100"/>
          <ac:picMkLst>
            <pc:docMk/>
            <pc:sldMk cId="3727601092" sldId="623"/>
            <ac:picMk id="7" creationId="{02A8E358-EDE2-3902-68AB-DA5F586ED1AF}"/>
          </ac:picMkLst>
        </pc:picChg>
      </pc:sldChg>
      <pc:sldChg chg="addSp delSp modSp new del mod">
        <pc:chgData name="Kenneth Verstraete" userId="9b038482-c565-4369-98db-2860e929c104" providerId="ADAL" clId="{D0416E21-6299-064D-92ED-E80648FE6863}" dt="2023-09-04T14:59:37.754" v="2646" actId="2696"/>
        <pc:sldMkLst>
          <pc:docMk/>
          <pc:sldMk cId="863226817" sldId="624"/>
        </pc:sldMkLst>
        <pc:spChg chg="del">
          <ac:chgData name="Kenneth Verstraete" userId="9b038482-c565-4369-98db-2860e929c104" providerId="ADAL" clId="{D0416E21-6299-064D-92ED-E80648FE6863}" dt="2023-09-04T10:36:24.114" v="1804" actId="478"/>
          <ac:spMkLst>
            <pc:docMk/>
            <pc:sldMk cId="863226817" sldId="624"/>
            <ac:spMk id="2" creationId="{9EB272C2-1D03-5DA7-345C-D5CA2C5DC05B}"/>
          </ac:spMkLst>
        </pc:spChg>
        <pc:spChg chg="del">
          <ac:chgData name="Kenneth Verstraete" userId="9b038482-c565-4369-98db-2860e929c104" providerId="ADAL" clId="{D0416E21-6299-064D-92ED-E80648FE6863}" dt="2023-09-04T10:36:21.973" v="1803" actId="478"/>
          <ac:spMkLst>
            <pc:docMk/>
            <pc:sldMk cId="863226817" sldId="624"/>
            <ac:spMk id="3" creationId="{2FCA8937-F39D-0F40-390E-E5C71AB7B94F}"/>
          </ac:spMkLst>
        </pc:spChg>
        <pc:picChg chg="add mod">
          <ac:chgData name="Kenneth Verstraete" userId="9b038482-c565-4369-98db-2860e929c104" providerId="ADAL" clId="{D0416E21-6299-064D-92ED-E80648FE6863}" dt="2023-09-04T12:30:31.478" v="1815" actId="1076"/>
          <ac:picMkLst>
            <pc:docMk/>
            <pc:sldMk cId="863226817" sldId="624"/>
            <ac:picMk id="5" creationId="{DF75EAFC-65B5-4394-E223-3A6804DA29A7}"/>
          </ac:picMkLst>
        </pc:picChg>
      </pc:sldChg>
      <pc:sldChg chg="addSp delSp modSp new mod modAnim">
        <pc:chgData name="Kenneth Verstraete" userId="9b038482-c565-4369-98db-2860e929c104" providerId="ADAL" clId="{D0416E21-6299-064D-92ED-E80648FE6863}" dt="2023-09-04T15:05:46.801" v="2724" actId="20577"/>
        <pc:sldMkLst>
          <pc:docMk/>
          <pc:sldMk cId="378802796" sldId="625"/>
        </pc:sldMkLst>
        <pc:spChg chg="add del">
          <ac:chgData name="Kenneth Verstraete" userId="9b038482-c565-4369-98db-2860e929c104" providerId="ADAL" clId="{D0416E21-6299-064D-92ED-E80648FE6863}" dt="2023-09-04T14:45:28.850" v="2492" actId="478"/>
          <ac:spMkLst>
            <pc:docMk/>
            <pc:sldMk cId="378802796" sldId="625"/>
            <ac:spMk id="2" creationId="{7507EEC6-C3B8-0026-C3A0-286B8A919EEF}"/>
          </ac:spMkLst>
        </pc:spChg>
        <pc:spChg chg="del">
          <ac:chgData name="Kenneth Verstraete" userId="9b038482-c565-4369-98db-2860e929c104" providerId="ADAL" clId="{D0416E21-6299-064D-92ED-E80648FE6863}" dt="2023-09-04T14:44:44.288" v="2481" actId="478"/>
          <ac:spMkLst>
            <pc:docMk/>
            <pc:sldMk cId="378802796" sldId="625"/>
            <ac:spMk id="3" creationId="{02280436-037A-7D31-5D94-8606FFA20186}"/>
          </ac:spMkLst>
        </pc:spChg>
        <pc:spChg chg="add mod">
          <ac:chgData name="Kenneth Verstraete" userId="9b038482-c565-4369-98db-2860e929c104" providerId="ADAL" clId="{D0416E21-6299-064D-92ED-E80648FE6863}" dt="2023-09-04T14:47:19.619" v="2536" actId="1076"/>
          <ac:spMkLst>
            <pc:docMk/>
            <pc:sldMk cId="378802796" sldId="625"/>
            <ac:spMk id="10" creationId="{6162D728-53D9-A3AC-08D8-A7269C4BD621}"/>
          </ac:spMkLst>
        </pc:spChg>
        <pc:spChg chg="add mod">
          <ac:chgData name="Kenneth Verstraete" userId="9b038482-c565-4369-98db-2860e929c104" providerId="ADAL" clId="{D0416E21-6299-064D-92ED-E80648FE6863}" dt="2023-09-04T14:47:14.691" v="2535" actId="1076"/>
          <ac:spMkLst>
            <pc:docMk/>
            <pc:sldMk cId="378802796" sldId="625"/>
            <ac:spMk id="11" creationId="{68E838BE-548F-3301-BCE2-EE6C3B3D1FF0}"/>
          </ac:spMkLst>
        </pc:spChg>
        <pc:spChg chg="add mod">
          <ac:chgData name="Kenneth Verstraete" userId="9b038482-c565-4369-98db-2860e929c104" providerId="ADAL" clId="{D0416E21-6299-064D-92ED-E80648FE6863}" dt="2023-09-04T14:47:45.062" v="2541" actId="207"/>
          <ac:spMkLst>
            <pc:docMk/>
            <pc:sldMk cId="378802796" sldId="625"/>
            <ac:spMk id="12" creationId="{C6EC46CF-B06D-18A2-6BAE-5AA00FCC5E38}"/>
          </ac:spMkLst>
        </pc:spChg>
        <pc:spChg chg="add mod">
          <ac:chgData name="Kenneth Verstraete" userId="9b038482-c565-4369-98db-2860e929c104" providerId="ADAL" clId="{D0416E21-6299-064D-92ED-E80648FE6863}" dt="2023-09-04T15:05:46.801" v="2724" actId="20577"/>
          <ac:spMkLst>
            <pc:docMk/>
            <pc:sldMk cId="378802796" sldId="625"/>
            <ac:spMk id="13" creationId="{1B548174-2D61-EA63-8329-04B079630E17}"/>
          </ac:spMkLst>
        </pc:spChg>
        <pc:picChg chg="add del mod">
          <ac:chgData name="Kenneth Verstraete" userId="9b038482-c565-4369-98db-2860e929c104" providerId="ADAL" clId="{D0416E21-6299-064D-92ED-E80648FE6863}" dt="2023-09-04T14:44:52.552" v="2483" actId="478"/>
          <ac:picMkLst>
            <pc:docMk/>
            <pc:sldMk cId="378802796" sldId="625"/>
            <ac:picMk id="5" creationId="{4759E5FE-975D-3FD4-A42C-64CD828E0A0B}"/>
          </ac:picMkLst>
        </pc:picChg>
        <pc:picChg chg="add mod">
          <ac:chgData name="Kenneth Verstraete" userId="9b038482-c565-4369-98db-2860e929c104" providerId="ADAL" clId="{D0416E21-6299-064D-92ED-E80648FE6863}" dt="2023-09-04T14:45:25.146" v="2491" actId="14100"/>
          <ac:picMkLst>
            <pc:docMk/>
            <pc:sldMk cId="378802796" sldId="625"/>
            <ac:picMk id="7" creationId="{8F83E187-262C-ADCA-2F25-A483D61860D2}"/>
          </ac:picMkLst>
        </pc:picChg>
        <pc:picChg chg="add mod">
          <ac:chgData name="Kenneth Verstraete" userId="9b038482-c565-4369-98db-2860e929c104" providerId="ADAL" clId="{D0416E21-6299-064D-92ED-E80648FE6863}" dt="2023-09-04T14:45:34.344" v="2495" actId="1076"/>
          <ac:picMkLst>
            <pc:docMk/>
            <pc:sldMk cId="378802796" sldId="625"/>
            <ac:picMk id="9" creationId="{2B0DA3AA-C2D4-D452-E91E-A4BA92F9F1DD}"/>
          </ac:picMkLst>
        </pc:picChg>
      </pc:sldChg>
      <pc:sldChg chg="delSp new del mod">
        <pc:chgData name="Kenneth Verstraete" userId="9b038482-c565-4369-98db-2860e929c104" providerId="ADAL" clId="{D0416E21-6299-064D-92ED-E80648FE6863}" dt="2023-09-04T12:33:34.964" v="1816" actId="2696"/>
        <pc:sldMkLst>
          <pc:docMk/>
          <pc:sldMk cId="965972771" sldId="625"/>
        </pc:sldMkLst>
        <pc:spChg chg="del">
          <ac:chgData name="Kenneth Verstraete" userId="9b038482-c565-4369-98db-2860e929c104" providerId="ADAL" clId="{D0416E21-6299-064D-92ED-E80648FE6863}" dt="2023-09-04T10:37:21.747" v="1807" actId="478"/>
          <ac:spMkLst>
            <pc:docMk/>
            <pc:sldMk cId="965972771" sldId="625"/>
            <ac:spMk id="3" creationId="{1ADFBAD7-8492-8537-3D4B-AACD4B76A75F}"/>
          </ac:spMkLst>
        </pc:spChg>
      </pc:sldChg>
      <pc:sldChg chg="addSp delSp modSp new mod">
        <pc:chgData name="Kenneth Verstraete" userId="9b038482-c565-4369-98db-2860e929c104" providerId="ADAL" clId="{D0416E21-6299-064D-92ED-E80648FE6863}" dt="2023-09-04T15:10:35.724" v="2739" actId="1076"/>
        <pc:sldMkLst>
          <pc:docMk/>
          <pc:sldMk cId="1716954303" sldId="626"/>
        </pc:sldMkLst>
        <pc:spChg chg="del">
          <ac:chgData name="Kenneth Verstraete" userId="9b038482-c565-4369-98db-2860e929c104" providerId="ADAL" clId="{D0416E21-6299-064D-92ED-E80648FE6863}" dt="2023-09-04T14:59:43.010" v="2649" actId="478"/>
          <ac:spMkLst>
            <pc:docMk/>
            <pc:sldMk cId="1716954303" sldId="626"/>
            <ac:spMk id="2" creationId="{0E05A7C0-033A-0564-1010-9B771D963D61}"/>
          </ac:spMkLst>
        </pc:spChg>
        <pc:spChg chg="del">
          <ac:chgData name="Kenneth Verstraete" userId="9b038482-c565-4369-98db-2860e929c104" providerId="ADAL" clId="{D0416E21-6299-064D-92ED-E80648FE6863}" dt="2023-09-04T14:59:41.365" v="2648" actId="478"/>
          <ac:spMkLst>
            <pc:docMk/>
            <pc:sldMk cId="1716954303" sldId="626"/>
            <ac:spMk id="3" creationId="{7478D9FB-261F-49ED-7FDB-C0D8845F6B4D}"/>
          </ac:spMkLst>
        </pc:spChg>
        <pc:spChg chg="add mod">
          <ac:chgData name="Kenneth Verstraete" userId="9b038482-c565-4369-98db-2860e929c104" providerId="ADAL" clId="{D0416E21-6299-064D-92ED-E80648FE6863}" dt="2023-09-04T15:01:06.775" v="2668" actId="207"/>
          <ac:spMkLst>
            <pc:docMk/>
            <pc:sldMk cId="1716954303" sldId="626"/>
            <ac:spMk id="6" creationId="{4749FF68-9261-8D64-3E28-9EE3209145FB}"/>
          </ac:spMkLst>
        </pc:spChg>
        <pc:spChg chg="add mod">
          <ac:chgData name="Kenneth Verstraete" userId="9b038482-c565-4369-98db-2860e929c104" providerId="ADAL" clId="{D0416E21-6299-064D-92ED-E80648FE6863}" dt="2023-09-04T15:00:56.183" v="2667" actId="207"/>
          <ac:spMkLst>
            <pc:docMk/>
            <pc:sldMk cId="1716954303" sldId="626"/>
            <ac:spMk id="7" creationId="{62C96DDF-88FD-C70A-1F7C-8C93A7A8E3A0}"/>
          </ac:spMkLst>
        </pc:spChg>
        <pc:spChg chg="add mod">
          <ac:chgData name="Kenneth Verstraete" userId="9b038482-c565-4369-98db-2860e929c104" providerId="ADAL" clId="{D0416E21-6299-064D-92ED-E80648FE6863}" dt="2023-09-04T15:05:49.946" v="2725" actId="20577"/>
          <ac:spMkLst>
            <pc:docMk/>
            <pc:sldMk cId="1716954303" sldId="626"/>
            <ac:spMk id="8" creationId="{FDFCDFBA-EB4C-8314-84DE-D4C21EE49D8E}"/>
          </ac:spMkLst>
        </pc:spChg>
        <pc:spChg chg="add mod">
          <ac:chgData name="Kenneth Verstraete" userId="9b038482-c565-4369-98db-2860e929c104" providerId="ADAL" clId="{D0416E21-6299-064D-92ED-E80648FE6863}" dt="2023-09-04T15:10:35.724" v="2739" actId="1076"/>
          <ac:spMkLst>
            <pc:docMk/>
            <pc:sldMk cId="1716954303" sldId="626"/>
            <ac:spMk id="9" creationId="{5036EEBB-51CB-56A9-5AAC-3E58C10F107C}"/>
          </ac:spMkLst>
        </pc:spChg>
        <pc:spChg chg="add mod">
          <ac:chgData name="Kenneth Verstraete" userId="9b038482-c565-4369-98db-2860e929c104" providerId="ADAL" clId="{D0416E21-6299-064D-92ED-E80648FE6863}" dt="2023-09-04T15:10:27.850" v="2736" actId="1076"/>
          <ac:spMkLst>
            <pc:docMk/>
            <pc:sldMk cId="1716954303" sldId="626"/>
            <ac:spMk id="10" creationId="{B4121D94-6408-825B-B30D-A43504C44B53}"/>
          </ac:spMkLst>
        </pc:spChg>
        <pc:picChg chg="add mod">
          <ac:chgData name="Kenneth Verstraete" userId="9b038482-c565-4369-98db-2860e929c104" providerId="ADAL" clId="{D0416E21-6299-064D-92ED-E80648FE6863}" dt="2023-09-04T15:10:31.231" v="2738" actId="1076"/>
          <ac:picMkLst>
            <pc:docMk/>
            <pc:sldMk cId="1716954303" sldId="626"/>
            <ac:picMk id="5" creationId="{1B540113-BDAD-ABAA-A29C-1381AA54DB45}"/>
          </ac:picMkLst>
        </pc:picChg>
      </pc:sldChg>
    </pc:docChg>
  </pc:docChgLst>
  <pc:docChgLst>
    <pc:chgData name="Jasper Zuallaert" userId="c06710e9-a06c-4062-a445-19b2891b9af1" providerId="ADAL" clId="{F27AAA52-245B-4505-B77B-4B3A92A3E4D8}"/>
    <pc:docChg chg="undo redo custSel addSld delSld modSld sldOrd modMainMaster">
      <pc:chgData name="Jasper Zuallaert" userId="c06710e9-a06c-4062-a445-19b2891b9af1" providerId="ADAL" clId="{F27AAA52-245B-4505-B77B-4B3A92A3E4D8}" dt="2023-08-10T09:56:10.503" v="6001" actId="20577"/>
      <pc:docMkLst>
        <pc:docMk/>
      </pc:docMkLst>
      <pc:sldChg chg="del ord">
        <pc:chgData name="Jasper Zuallaert" userId="c06710e9-a06c-4062-a445-19b2891b9af1" providerId="ADAL" clId="{F27AAA52-245B-4505-B77B-4B3A92A3E4D8}" dt="2023-07-28T09:20:55.260" v="7" actId="47"/>
        <pc:sldMkLst>
          <pc:docMk/>
          <pc:sldMk cId="1020803947" sldId="257"/>
        </pc:sldMkLst>
      </pc:sldChg>
      <pc:sldChg chg="addSp delSp modSp add mod">
        <pc:chgData name="Jasper Zuallaert" userId="c06710e9-a06c-4062-a445-19b2891b9af1" providerId="ADAL" clId="{F27AAA52-245B-4505-B77B-4B3A92A3E4D8}" dt="2023-08-10T09:52:52.703" v="5931" actId="1076"/>
        <pc:sldMkLst>
          <pc:docMk/>
          <pc:sldMk cId="114708444" sldId="258"/>
        </pc:sldMkLst>
        <pc:picChg chg="mod">
          <ac:chgData name="Jasper Zuallaert" userId="c06710e9-a06c-4062-a445-19b2891b9af1" providerId="ADAL" clId="{F27AAA52-245B-4505-B77B-4B3A92A3E4D8}" dt="2023-08-10T09:52:52.703" v="5931" actId="1076"/>
          <ac:picMkLst>
            <pc:docMk/>
            <pc:sldMk cId="114708444" sldId="258"/>
            <ac:picMk id="12" creationId="{633E8975-EA4D-4A3E-B944-A191EAD9AE06}"/>
          </ac:picMkLst>
        </pc:picChg>
        <pc:picChg chg="add mod">
          <ac:chgData name="Jasper Zuallaert" userId="c06710e9-a06c-4062-a445-19b2891b9af1" providerId="ADAL" clId="{F27AAA52-245B-4505-B77B-4B3A92A3E4D8}" dt="2023-08-10T09:52:43.915" v="5928" actId="1076"/>
          <ac:picMkLst>
            <pc:docMk/>
            <pc:sldMk cId="114708444" sldId="258"/>
            <ac:picMk id="1026" creationId="{8C7BE596-ED65-C3CB-1CE5-5B6AFD618F85}"/>
          </ac:picMkLst>
        </pc:picChg>
        <pc:picChg chg="del mod">
          <ac:chgData name="Jasper Zuallaert" userId="c06710e9-a06c-4062-a445-19b2891b9af1" providerId="ADAL" clId="{F27AAA52-245B-4505-B77B-4B3A92A3E4D8}" dt="2023-08-10T09:52:25.392" v="5921" actId="478"/>
          <ac:picMkLst>
            <pc:docMk/>
            <pc:sldMk cId="114708444" sldId="258"/>
            <ac:picMk id="2050" creationId="{C6F94A38-58F0-40A3-BD40-42A9BAF7BD72}"/>
          </ac:picMkLst>
        </pc:picChg>
        <pc:picChg chg="mod">
          <ac:chgData name="Jasper Zuallaert" userId="c06710e9-a06c-4062-a445-19b2891b9af1" providerId="ADAL" clId="{F27AAA52-245B-4505-B77B-4B3A92A3E4D8}" dt="2023-08-10T09:52:52.703" v="5931" actId="1076"/>
          <ac:picMkLst>
            <pc:docMk/>
            <pc:sldMk cId="114708444" sldId="258"/>
            <ac:picMk id="7172" creationId="{353A3D01-6F82-425B-ABA5-DA96ACAC5E1F}"/>
          </ac:picMkLst>
        </pc:picChg>
      </pc:sldChg>
      <pc:sldChg chg="addSp delSp modSp add mod">
        <pc:chgData name="Jasper Zuallaert" userId="c06710e9-a06c-4062-a445-19b2891b9af1" providerId="ADAL" clId="{F27AAA52-245B-4505-B77B-4B3A92A3E4D8}" dt="2023-08-09T08:51:19.784" v="5800" actId="20577"/>
        <pc:sldMkLst>
          <pc:docMk/>
          <pc:sldMk cId="3331911737" sldId="259"/>
        </pc:sldMkLst>
        <pc:spChg chg="mod">
          <ac:chgData name="Jasper Zuallaert" userId="c06710e9-a06c-4062-a445-19b2891b9af1" providerId="ADAL" clId="{F27AAA52-245B-4505-B77B-4B3A92A3E4D8}" dt="2023-08-09T08:50:34.529" v="5685" actId="1076"/>
          <ac:spMkLst>
            <pc:docMk/>
            <pc:sldMk cId="3331911737" sldId="259"/>
            <ac:spMk id="2" creationId="{EBD47F57-2B4E-41CD-9CD0-B04DBD0ED070}"/>
          </ac:spMkLst>
        </pc:spChg>
        <pc:spChg chg="add del mod">
          <ac:chgData name="Jasper Zuallaert" userId="c06710e9-a06c-4062-a445-19b2891b9af1" providerId="ADAL" clId="{F27AAA52-245B-4505-B77B-4B3A92A3E4D8}" dt="2023-08-09T08:44:21.816" v="5511" actId="478"/>
          <ac:spMkLst>
            <pc:docMk/>
            <pc:sldMk cId="3331911737" sldId="259"/>
            <ac:spMk id="3" creationId="{9EB443FE-B231-1C50-06B1-E8254327B83D}"/>
          </ac:spMkLst>
        </pc:spChg>
        <pc:spChg chg="mod">
          <ac:chgData name="Jasper Zuallaert" userId="c06710e9-a06c-4062-a445-19b2891b9af1" providerId="ADAL" clId="{F27AAA52-245B-4505-B77B-4B3A92A3E4D8}" dt="2023-08-09T08:51:10.740" v="5794" actId="20577"/>
          <ac:spMkLst>
            <pc:docMk/>
            <pc:sldMk cId="3331911737" sldId="259"/>
            <ac:spMk id="5" creationId="{1B961E48-89B3-4F70-A966-4582169AAA0D}"/>
          </ac:spMkLst>
        </pc:spChg>
        <pc:spChg chg="mod">
          <ac:chgData name="Jasper Zuallaert" userId="c06710e9-a06c-4062-a445-19b2891b9af1" providerId="ADAL" clId="{F27AAA52-245B-4505-B77B-4B3A92A3E4D8}" dt="2023-08-09T08:50:30.475" v="5684" actId="20577"/>
          <ac:spMkLst>
            <pc:docMk/>
            <pc:sldMk cId="3331911737" sldId="259"/>
            <ac:spMk id="7" creationId="{486E14BC-9132-437F-82E0-BFD63709FB47}"/>
          </ac:spMkLst>
        </pc:spChg>
        <pc:spChg chg="mod">
          <ac:chgData name="Jasper Zuallaert" userId="c06710e9-a06c-4062-a445-19b2891b9af1" providerId="ADAL" clId="{F27AAA52-245B-4505-B77B-4B3A92A3E4D8}" dt="2023-08-09T08:51:19.784" v="5800" actId="20577"/>
          <ac:spMkLst>
            <pc:docMk/>
            <pc:sldMk cId="3331911737" sldId="259"/>
            <ac:spMk id="8" creationId="{414AFE1F-A778-4595-AB10-4BF2E3AD95F0}"/>
          </ac:spMkLst>
        </pc:spChg>
      </pc:sldChg>
      <pc:sldChg chg="add del ord">
        <pc:chgData name="Jasper Zuallaert" userId="c06710e9-a06c-4062-a445-19b2891b9af1" providerId="ADAL" clId="{F27AAA52-245B-4505-B77B-4B3A92A3E4D8}" dt="2023-07-28T11:26:30.712" v="672" actId="47"/>
        <pc:sldMkLst>
          <pc:docMk/>
          <pc:sldMk cId="1200436694" sldId="260"/>
        </pc:sldMkLst>
      </pc:sldChg>
      <pc:sldChg chg="new del">
        <pc:chgData name="Jasper Zuallaert" userId="c06710e9-a06c-4062-a445-19b2891b9af1" providerId="ADAL" clId="{F27AAA52-245B-4505-B77B-4B3A92A3E4D8}" dt="2023-07-28T09:30:14.405" v="20" actId="47"/>
        <pc:sldMkLst>
          <pc:docMk/>
          <pc:sldMk cId="2367942071" sldId="260"/>
        </pc:sldMkLst>
      </pc:sldChg>
      <pc:sldChg chg="add del">
        <pc:chgData name="Jasper Zuallaert" userId="c06710e9-a06c-4062-a445-19b2891b9af1" providerId="ADAL" clId="{F27AAA52-245B-4505-B77B-4B3A92A3E4D8}" dt="2023-07-31T11:30:48.478" v="2524" actId="47"/>
        <pc:sldMkLst>
          <pc:docMk/>
          <pc:sldMk cId="2893819191" sldId="262"/>
        </pc:sldMkLst>
      </pc:sldChg>
      <pc:sldChg chg="delSp modSp add mod">
        <pc:chgData name="Jasper Zuallaert" userId="c06710e9-a06c-4062-a445-19b2891b9af1" providerId="ADAL" clId="{F27AAA52-245B-4505-B77B-4B3A92A3E4D8}" dt="2023-08-09T08:44:46.837" v="5575" actId="20577"/>
        <pc:sldMkLst>
          <pc:docMk/>
          <pc:sldMk cId="3342578736" sldId="264"/>
        </pc:sldMkLst>
        <pc:spChg chg="del">
          <ac:chgData name="Jasper Zuallaert" userId="c06710e9-a06c-4062-a445-19b2891b9af1" providerId="ADAL" clId="{F27AAA52-245B-4505-B77B-4B3A92A3E4D8}" dt="2023-07-28T11:30:31.696" v="812" actId="478"/>
          <ac:spMkLst>
            <pc:docMk/>
            <pc:sldMk cId="3342578736" sldId="264"/>
            <ac:spMk id="2" creationId="{DF035AA2-3FF8-437B-8701-72F28C1BFB50}"/>
          </ac:spMkLst>
        </pc:spChg>
        <pc:spChg chg="mod">
          <ac:chgData name="Jasper Zuallaert" userId="c06710e9-a06c-4062-a445-19b2891b9af1" providerId="ADAL" clId="{F27AAA52-245B-4505-B77B-4B3A92A3E4D8}" dt="2023-08-09T08:44:46.837" v="5575" actId="20577"/>
          <ac:spMkLst>
            <pc:docMk/>
            <pc:sldMk cId="3342578736" sldId="264"/>
            <ac:spMk id="8" creationId="{EBF7E989-4D2F-4D28-B5CB-4EDC4BCBBF95}"/>
          </ac:spMkLst>
        </pc:spChg>
      </pc:sldChg>
      <pc:sldChg chg="modSp add mod">
        <pc:chgData name="Jasper Zuallaert" userId="c06710e9-a06c-4062-a445-19b2891b9af1" providerId="ADAL" clId="{F27AAA52-245B-4505-B77B-4B3A92A3E4D8}" dt="2023-07-28T11:53:50.749" v="1240" actId="20577"/>
        <pc:sldMkLst>
          <pc:docMk/>
          <pc:sldMk cId="2080700585" sldId="265"/>
        </pc:sldMkLst>
        <pc:spChg chg="mod">
          <ac:chgData name="Jasper Zuallaert" userId="c06710e9-a06c-4062-a445-19b2891b9af1" providerId="ADAL" clId="{F27AAA52-245B-4505-B77B-4B3A92A3E4D8}" dt="2023-07-28T11:53:48.867" v="1238" actId="14100"/>
          <ac:spMkLst>
            <pc:docMk/>
            <pc:sldMk cId="2080700585" sldId="265"/>
            <ac:spMk id="23" creationId="{032B9BB0-951E-40D7-9675-12C588C5ED59}"/>
          </ac:spMkLst>
        </pc:spChg>
        <pc:spChg chg="mod">
          <ac:chgData name="Jasper Zuallaert" userId="c06710e9-a06c-4062-a445-19b2891b9af1" providerId="ADAL" clId="{F27AAA52-245B-4505-B77B-4B3A92A3E4D8}" dt="2023-07-28T11:53:50.749" v="1240" actId="20577"/>
          <ac:spMkLst>
            <pc:docMk/>
            <pc:sldMk cId="2080700585" sldId="265"/>
            <ac:spMk id="24" creationId="{8665327E-7DB4-4B4E-AE4B-2E7245FB2882}"/>
          </ac:spMkLst>
        </pc:spChg>
      </pc:sldChg>
      <pc:sldChg chg="modSp add mod">
        <pc:chgData name="Jasper Zuallaert" userId="c06710e9-a06c-4062-a445-19b2891b9af1" providerId="ADAL" clId="{F27AAA52-245B-4505-B77B-4B3A92A3E4D8}" dt="2023-07-31T13:15:22.689" v="2726" actId="20577"/>
        <pc:sldMkLst>
          <pc:docMk/>
          <pc:sldMk cId="2783380490" sldId="270"/>
        </pc:sldMkLst>
        <pc:spChg chg="mod">
          <ac:chgData name="Jasper Zuallaert" userId="c06710e9-a06c-4062-a445-19b2891b9af1" providerId="ADAL" clId="{F27AAA52-245B-4505-B77B-4B3A92A3E4D8}" dt="2023-07-31T13:15:22.689" v="2726" actId="20577"/>
          <ac:spMkLst>
            <pc:docMk/>
            <pc:sldMk cId="2783380490" sldId="270"/>
            <ac:spMk id="6" creationId="{0EC25F3D-4F90-4839-A86A-23A22F6A4B32}"/>
          </ac:spMkLst>
        </pc:spChg>
      </pc:sldChg>
      <pc:sldChg chg="addSp delSp modSp add mod">
        <pc:chgData name="Jasper Zuallaert" userId="c06710e9-a06c-4062-a445-19b2891b9af1" providerId="ADAL" clId="{F27AAA52-245B-4505-B77B-4B3A92A3E4D8}" dt="2023-08-01T12:36:12.770" v="4230" actId="404"/>
        <pc:sldMkLst>
          <pc:docMk/>
          <pc:sldMk cId="2524198724" sldId="272"/>
        </pc:sldMkLst>
        <pc:spChg chg="mod">
          <ac:chgData name="Jasper Zuallaert" userId="c06710e9-a06c-4062-a445-19b2891b9af1" providerId="ADAL" clId="{F27AAA52-245B-4505-B77B-4B3A92A3E4D8}" dt="2023-08-01T12:36:12.770" v="4230" actId="404"/>
          <ac:spMkLst>
            <pc:docMk/>
            <pc:sldMk cId="2524198724" sldId="272"/>
            <ac:spMk id="2" creationId="{703FD94E-E16C-44BC-9C34-82C7D076C802}"/>
          </ac:spMkLst>
        </pc:spChg>
        <pc:spChg chg="add del mod">
          <ac:chgData name="Jasper Zuallaert" userId="c06710e9-a06c-4062-a445-19b2891b9af1" providerId="ADAL" clId="{F27AAA52-245B-4505-B77B-4B3A92A3E4D8}" dt="2023-08-01T12:35:04.169" v="4060" actId="478"/>
          <ac:spMkLst>
            <pc:docMk/>
            <pc:sldMk cId="2524198724" sldId="272"/>
            <ac:spMk id="3" creationId="{E23DB18A-8905-D82A-42EB-7F8631DD9572}"/>
          </ac:spMkLst>
        </pc:spChg>
      </pc:sldChg>
      <pc:sldChg chg="add">
        <pc:chgData name="Jasper Zuallaert" userId="c06710e9-a06c-4062-a445-19b2891b9af1" providerId="ADAL" clId="{F27AAA52-245B-4505-B77B-4B3A92A3E4D8}" dt="2023-07-31T13:41:01.087" v="2796"/>
        <pc:sldMkLst>
          <pc:docMk/>
          <pc:sldMk cId="2125760576" sldId="273"/>
        </pc:sldMkLst>
      </pc:sldChg>
      <pc:sldChg chg="add">
        <pc:chgData name="Jasper Zuallaert" userId="c06710e9-a06c-4062-a445-19b2891b9af1" providerId="ADAL" clId="{F27AAA52-245B-4505-B77B-4B3A92A3E4D8}" dt="2023-07-31T13:41:01.087" v="2796"/>
        <pc:sldMkLst>
          <pc:docMk/>
          <pc:sldMk cId="2881611578" sldId="274"/>
        </pc:sldMkLst>
      </pc:sldChg>
      <pc:sldChg chg="add">
        <pc:chgData name="Jasper Zuallaert" userId="c06710e9-a06c-4062-a445-19b2891b9af1" providerId="ADAL" clId="{F27AAA52-245B-4505-B77B-4B3A92A3E4D8}" dt="2023-07-31T13:41:01.087" v="2796"/>
        <pc:sldMkLst>
          <pc:docMk/>
          <pc:sldMk cId="3623960309" sldId="275"/>
        </pc:sldMkLst>
      </pc:sldChg>
      <pc:sldChg chg="addSp modSp add mod">
        <pc:chgData name="Jasper Zuallaert" userId="c06710e9-a06c-4062-a445-19b2891b9af1" providerId="ADAL" clId="{F27AAA52-245B-4505-B77B-4B3A92A3E4D8}" dt="2023-08-10T08:20:13.073" v="5877" actId="20577"/>
        <pc:sldMkLst>
          <pc:docMk/>
          <pc:sldMk cId="876823401" sldId="277"/>
        </pc:sldMkLst>
        <pc:spChg chg="add mod">
          <ac:chgData name="Jasper Zuallaert" userId="c06710e9-a06c-4062-a445-19b2891b9af1" providerId="ADAL" clId="{F27AAA52-245B-4505-B77B-4B3A92A3E4D8}" dt="2023-08-09T08:28:04.912" v="5334" actId="1076"/>
          <ac:spMkLst>
            <pc:docMk/>
            <pc:sldMk cId="876823401" sldId="277"/>
            <ac:spMk id="2" creationId="{33BB03CB-F304-0480-ED5B-A49E9A385631}"/>
          </ac:spMkLst>
        </pc:spChg>
        <pc:spChg chg="mod">
          <ac:chgData name="Jasper Zuallaert" userId="c06710e9-a06c-4062-a445-19b2891b9af1" providerId="ADAL" clId="{F27AAA52-245B-4505-B77B-4B3A92A3E4D8}" dt="2023-08-10T08:20:13.073" v="5877" actId="20577"/>
          <ac:spMkLst>
            <pc:docMk/>
            <pc:sldMk cId="876823401" sldId="277"/>
            <ac:spMk id="4" creationId="{C82EEEFD-24E7-4873-BB8D-960846F17A1A}"/>
          </ac:spMkLst>
        </pc:spChg>
      </pc:sldChg>
      <pc:sldChg chg="add">
        <pc:chgData name="Jasper Zuallaert" userId="c06710e9-a06c-4062-a445-19b2891b9af1" providerId="ADAL" clId="{F27AAA52-245B-4505-B77B-4B3A92A3E4D8}" dt="2023-07-31T14:32:09.593" v="3180"/>
        <pc:sldMkLst>
          <pc:docMk/>
          <pc:sldMk cId="622539239" sldId="278"/>
        </pc:sldMkLst>
      </pc:sldChg>
      <pc:sldChg chg="add">
        <pc:chgData name="Jasper Zuallaert" userId="c06710e9-a06c-4062-a445-19b2891b9af1" providerId="ADAL" clId="{F27AAA52-245B-4505-B77B-4B3A92A3E4D8}" dt="2023-07-31T14:32:09.593" v="3180"/>
        <pc:sldMkLst>
          <pc:docMk/>
          <pc:sldMk cId="509786506" sldId="279"/>
        </pc:sldMkLst>
      </pc:sldChg>
      <pc:sldChg chg="add">
        <pc:chgData name="Jasper Zuallaert" userId="c06710e9-a06c-4062-a445-19b2891b9af1" providerId="ADAL" clId="{F27AAA52-245B-4505-B77B-4B3A92A3E4D8}" dt="2023-07-31T14:32:09.593" v="3180"/>
        <pc:sldMkLst>
          <pc:docMk/>
          <pc:sldMk cId="3481332362" sldId="280"/>
        </pc:sldMkLst>
      </pc:sldChg>
      <pc:sldChg chg="modSp add mod">
        <pc:chgData name="Jasper Zuallaert" userId="c06710e9-a06c-4062-a445-19b2891b9af1" providerId="ADAL" clId="{F27AAA52-245B-4505-B77B-4B3A92A3E4D8}" dt="2023-08-10T09:56:10.503" v="6001" actId="20577"/>
        <pc:sldMkLst>
          <pc:docMk/>
          <pc:sldMk cId="4265886911" sldId="282"/>
        </pc:sldMkLst>
        <pc:spChg chg="mod">
          <ac:chgData name="Jasper Zuallaert" userId="c06710e9-a06c-4062-a445-19b2891b9af1" providerId="ADAL" clId="{F27AAA52-245B-4505-B77B-4B3A92A3E4D8}" dt="2023-08-10T09:56:10.503" v="6001" actId="20577"/>
          <ac:spMkLst>
            <pc:docMk/>
            <pc:sldMk cId="4265886911" sldId="282"/>
            <ac:spMk id="3" creationId="{FF25AC81-42D7-4766-8757-990896C48A8F}"/>
          </ac:spMkLst>
        </pc:spChg>
        <pc:spChg chg="mod">
          <ac:chgData name="Jasper Zuallaert" userId="c06710e9-a06c-4062-a445-19b2891b9af1" providerId="ADAL" clId="{F27AAA52-245B-4505-B77B-4B3A92A3E4D8}" dt="2023-08-09T08:41:26.221" v="5370"/>
          <ac:spMkLst>
            <pc:docMk/>
            <pc:sldMk cId="4265886911" sldId="282"/>
            <ac:spMk id="4" creationId="{FB11DE0C-AAA6-4650-8715-9988B7A07B9E}"/>
          </ac:spMkLst>
        </pc:spChg>
      </pc:sldChg>
      <pc:sldChg chg="modSp add del mod">
        <pc:chgData name="Jasper Zuallaert" userId="c06710e9-a06c-4062-a445-19b2891b9af1" providerId="ADAL" clId="{F27AAA52-245B-4505-B77B-4B3A92A3E4D8}" dt="2023-08-09T08:29:50.540" v="5337" actId="2696"/>
        <pc:sldMkLst>
          <pc:docMk/>
          <pc:sldMk cId="1960296875" sldId="283"/>
        </pc:sldMkLst>
        <pc:spChg chg="mod">
          <ac:chgData name="Jasper Zuallaert" userId="c06710e9-a06c-4062-a445-19b2891b9af1" providerId="ADAL" clId="{F27AAA52-245B-4505-B77B-4B3A92A3E4D8}" dt="2023-08-09T08:29:42.238" v="5336" actId="1076"/>
          <ac:spMkLst>
            <pc:docMk/>
            <pc:sldMk cId="1960296875" sldId="283"/>
            <ac:spMk id="5" creationId="{E449D418-30A2-48F8-9116-23584E141AD4}"/>
          </ac:spMkLst>
        </pc:spChg>
      </pc:sldChg>
      <pc:sldChg chg="modSp add mod">
        <pc:chgData name="Jasper Zuallaert" userId="c06710e9-a06c-4062-a445-19b2891b9af1" providerId="ADAL" clId="{F27AAA52-245B-4505-B77B-4B3A92A3E4D8}" dt="2023-08-10T08:34:57.057" v="5917" actId="20577"/>
        <pc:sldMkLst>
          <pc:docMk/>
          <pc:sldMk cId="4281861633" sldId="283"/>
        </pc:sldMkLst>
        <pc:spChg chg="mod">
          <ac:chgData name="Jasper Zuallaert" userId="c06710e9-a06c-4062-a445-19b2891b9af1" providerId="ADAL" clId="{F27AAA52-245B-4505-B77B-4B3A92A3E4D8}" dt="2023-08-10T08:34:57.057" v="5917" actId="20577"/>
          <ac:spMkLst>
            <pc:docMk/>
            <pc:sldMk cId="4281861633" sldId="283"/>
            <ac:spMk id="5" creationId="{E449D418-30A2-48F8-9116-23584E141AD4}"/>
          </ac:spMkLst>
        </pc:spChg>
      </pc:sldChg>
      <pc:sldChg chg="modSp add mod">
        <pc:chgData name="Jasper Zuallaert" userId="c06710e9-a06c-4062-a445-19b2891b9af1" providerId="ADAL" clId="{F27AAA52-245B-4505-B77B-4B3A92A3E4D8}" dt="2023-08-10T08:29:53.010" v="5912" actId="20577"/>
        <pc:sldMkLst>
          <pc:docMk/>
          <pc:sldMk cId="202271864" sldId="284"/>
        </pc:sldMkLst>
        <pc:spChg chg="mod">
          <ac:chgData name="Jasper Zuallaert" userId="c06710e9-a06c-4062-a445-19b2891b9af1" providerId="ADAL" clId="{F27AAA52-245B-4505-B77B-4B3A92A3E4D8}" dt="2023-08-10T08:29:53.010" v="5912" actId="20577"/>
          <ac:spMkLst>
            <pc:docMk/>
            <pc:sldMk cId="202271864" sldId="284"/>
            <ac:spMk id="4" creationId="{1E7098EB-E2E9-4B44-9203-37BE0DD94C5B}"/>
          </ac:spMkLst>
        </pc:spChg>
      </pc:sldChg>
      <pc:sldChg chg="modSp add mod">
        <pc:chgData name="Jasper Zuallaert" userId="c06710e9-a06c-4062-a445-19b2891b9af1" providerId="ADAL" clId="{F27AAA52-245B-4505-B77B-4B3A92A3E4D8}" dt="2023-08-09T08:41:06.236" v="5366" actId="20577"/>
        <pc:sldMkLst>
          <pc:docMk/>
          <pc:sldMk cId="2978933393" sldId="285"/>
        </pc:sldMkLst>
        <pc:spChg chg="mod">
          <ac:chgData name="Jasper Zuallaert" userId="c06710e9-a06c-4062-a445-19b2891b9af1" providerId="ADAL" clId="{F27AAA52-245B-4505-B77B-4B3A92A3E4D8}" dt="2023-08-09T08:37:29.570" v="5362" actId="14100"/>
          <ac:spMkLst>
            <pc:docMk/>
            <pc:sldMk cId="2978933393" sldId="285"/>
            <ac:spMk id="2" creationId="{14C48321-F905-42F0-8351-596BD9CA5CF0}"/>
          </ac:spMkLst>
        </pc:spChg>
        <pc:spChg chg="mod">
          <ac:chgData name="Jasper Zuallaert" userId="c06710e9-a06c-4062-a445-19b2891b9af1" providerId="ADAL" clId="{F27AAA52-245B-4505-B77B-4B3A92A3E4D8}" dt="2023-08-09T08:41:06.236" v="5366" actId="20577"/>
          <ac:spMkLst>
            <pc:docMk/>
            <pc:sldMk cId="2978933393" sldId="285"/>
            <ac:spMk id="3" creationId="{92ED2DB5-63DD-4030-B3C3-A741BAB0C8AB}"/>
          </ac:spMkLst>
        </pc:spChg>
      </pc:sldChg>
      <pc:sldChg chg="add">
        <pc:chgData name="Jasper Zuallaert" userId="c06710e9-a06c-4062-a445-19b2891b9af1" providerId="ADAL" clId="{F27AAA52-245B-4505-B77B-4B3A92A3E4D8}" dt="2023-07-31T14:32:09.593" v="3180"/>
        <pc:sldMkLst>
          <pc:docMk/>
          <pc:sldMk cId="3303489506" sldId="287"/>
        </pc:sldMkLst>
      </pc:sldChg>
      <pc:sldChg chg="add">
        <pc:chgData name="Jasper Zuallaert" userId="c06710e9-a06c-4062-a445-19b2891b9af1" providerId="ADAL" clId="{F27AAA52-245B-4505-B77B-4B3A92A3E4D8}" dt="2023-07-31T14:32:09.593" v="3180"/>
        <pc:sldMkLst>
          <pc:docMk/>
          <pc:sldMk cId="1091942993" sldId="288"/>
        </pc:sldMkLst>
      </pc:sldChg>
      <pc:sldChg chg="add">
        <pc:chgData name="Jasper Zuallaert" userId="c06710e9-a06c-4062-a445-19b2891b9af1" providerId="ADAL" clId="{F27AAA52-245B-4505-B77B-4B3A92A3E4D8}" dt="2023-07-31T14:32:09.593" v="3180"/>
        <pc:sldMkLst>
          <pc:docMk/>
          <pc:sldMk cId="3565598941" sldId="289"/>
        </pc:sldMkLst>
      </pc:sldChg>
      <pc:sldChg chg="modSp add mod">
        <pc:chgData name="Jasper Zuallaert" userId="c06710e9-a06c-4062-a445-19b2891b9af1" providerId="ADAL" clId="{F27AAA52-245B-4505-B77B-4B3A92A3E4D8}" dt="2023-08-01T08:25:42.160" v="3532" actId="113"/>
        <pc:sldMkLst>
          <pc:docMk/>
          <pc:sldMk cId="3241757072" sldId="290"/>
        </pc:sldMkLst>
        <pc:spChg chg="mod">
          <ac:chgData name="Jasper Zuallaert" userId="c06710e9-a06c-4062-a445-19b2891b9af1" providerId="ADAL" clId="{F27AAA52-245B-4505-B77B-4B3A92A3E4D8}" dt="2023-08-01T08:25:42.160" v="3532" actId="113"/>
          <ac:spMkLst>
            <pc:docMk/>
            <pc:sldMk cId="3241757072" sldId="290"/>
            <ac:spMk id="4" creationId="{3F1FF45E-CB8D-F1A7-C169-56BB8FF0BE4D}"/>
          </ac:spMkLst>
        </pc:spChg>
      </pc:sldChg>
      <pc:sldChg chg="add">
        <pc:chgData name="Jasper Zuallaert" userId="c06710e9-a06c-4062-a445-19b2891b9af1" providerId="ADAL" clId="{F27AAA52-245B-4505-B77B-4B3A92A3E4D8}" dt="2023-07-31T14:32:09.593" v="3180"/>
        <pc:sldMkLst>
          <pc:docMk/>
          <pc:sldMk cId="1322082724" sldId="361"/>
        </pc:sldMkLst>
      </pc:sldChg>
      <pc:sldChg chg="add">
        <pc:chgData name="Jasper Zuallaert" userId="c06710e9-a06c-4062-a445-19b2891b9af1" providerId="ADAL" clId="{F27AAA52-245B-4505-B77B-4B3A92A3E4D8}" dt="2023-07-31T14:32:09.593" v="3180"/>
        <pc:sldMkLst>
          <pc:docMk/>
          <pc:sldMk cId="743908421" sldId="367"/>
        </pc:sldMkLst>
      </pc:sldChg>
      <pc:sldChg chg="add">
        <pc:chgData name="Jasper Zuallaert" userId="c06710e9-a06c-4062-a445-19b2891b9af1" providerId="ADAL" clId="{F27AAA52-245B-4505-B77B-4B3A92A3E4D8}" dt="2023-07-31T14:32:09.593" v="3180"/>
        <pc:sldMkLst>
          <pc:docMk/>
          <pc:sldMk cId="1764031741" sldId="369"/>
        </pc:sldMkLst>
      </pc:sldChg>
      <pc:sldChg chg="add">
        <pc:chgData name="Jasper Zuallaert" userId="c06710e9-a06c-4062-a445-19b2891b9af1" providerId="ADAL" clId="{F27AAA52-245B-4505-B77B-4B3A92A3E4D8}" dt="2023-07-31T14:32:09.593" v="3180"/>
        <pc:sldMkLst>
          <pc:docMk/>
          <pc:sldMk cId="3721964841" sldId="370"/>
        </pc:sldMkLst>
      </pc:sldChg>
      <pc:sldChg chg="add">
        <pc:chgData name="Jasper Zuallaert" userId="c06710e9-a06c-4062-a445-19b2891b9af1" providerId="ADAL" clId="{F27AAA52-245B-4505-B77B-4B3A92A3E4D8}" dt="2023-07-31T14:32:09.593" v="3180"/>
        <pc:sldMkLst>
          <pc:docMk/>
          <pc:sldMk cId="395632793" sldId="371"/>
        </pc:sldMkLst>
      </pc:sldChg>
      <pc:sldChg chg="add">
        <pc:chgData name="Jasper Zuallaert" userId="c06710e9-a06c-4062-a445-19b2891b9af1" providerId="ADAL" clId="{F27AAA52-245B-4505-B77B-4B3A92A3E4D8}" dt="2023-07-31T14:32:09.593" v="3180"/>
        <pc:sldMkLst>
          <pc:docMk/>
          <pc:sldMk cId="2181647138" sldId="376"/>
        </pc:sldMkLst>
      </pc:sldChg>
      <pc:sldChg chg="add">
        <pc:chgData name="Jasper Zuallaert" userId="c06710e9-a06c-4062-a445-19b2891b9af1" providerId="ADAL" clId="{F27AAA52-245B-4505-B77B-4B3A92A3E4D8}" dt="2023-07-31T14:32:09.593" v="3180"/>
        <pc:sldMkLst>
          <pc:docMk/>
          <pc:sldMk cId="78410265" sldId="385"/>
        </pc:sldMkLst>
      </pc:sldChg>
      <pc:sldChg chg="add">
        <pc:chgData name="Jasper Zuallaert" userId="c06710e9-a06c-4062-a445-19b2891b9af1" providerId="ADAL" clId="{F27AAA52-245B-4505-B77B-4B3A92A3E4D8}" dt="2023-07-31T14:32:09.593" v="3180"/>
        <pc:sldMkLst>
          <pc:docMk/>
          <pc:sldMk cId="2683142133" sldId="398"/>
        </pc:sldMkLst>
      </pc:sldChg>
      <pc:sldChg chg="modSp add mod">
        <pc:chgData name="Jasper Zuallaert" userId="c06710e9-a06c-4062-a445-19b2891b9af1" providerId="ADAL" clId="{F27AAA52-245B-4505-B77B-4B3A92A3E4D8}" dt="2023-07-28T11:32:20.700" v="850" actId="1076"/>
        <pc:sldMkLst>
          <pc:docMk/>
          <pc:sldMk cId="3910561764" sldId="467"/>
        </pc:sldMkLst>
        <pc:spChg chg="mod">
          <ac:chgData name="Jasper Zuallaert" userId="c06710e9-a06c-4062-a445-19b2891b9af1" providerId="ADAL" clId="{F27AAA52-245B-4505-B77B-4B3A92A3E4D8}" dt="2023-07-28T11:32:20.700" v="850" actId="1076"/>
          <ac:spMkLst>
            <pc:docMk/>
            <pc:sldMk cId="3910561764" sldId="467"/>
            <ac:spMk id="2" creationId="{95113433-9868-4AF5-BC43-A2E95181BE24}"/>
          </ac:spMkLst>
        </pc:spChg>
      </pc:sldChg>
      <pc:sldChg chg="modSp add mod">
        <pc:chgData name="Jasper Zuallaert" userId="c06710e9-a06c-4062-a445-19b2891b9af1" providerId="ADAL" clId="{F27AAA52-245B-4505-B77B-4B3A92A3E4D8}" dt="2023-07-28T11:32:09.860" v="848" actId="1076"/>
        <pc:sldMkLst>
          <pc:docMk/>
          <pc:sldMk cId="4196766087" sldId="476"/>
        </pc:sldMkLst>
        <pc:spChg chg="mod">
          <ac:chgData name="Jasper Zuallaert" userId="c06710e9-a06c-4062-a445-19b2891b9af1" providerId="ADAL" clId="{F27AAA52-245B-4505-B77B-4B3A92A3E4D8}" dt="2023-07-28T11:32:09.860" v="848" actId="1076"/>
          <ac:spMkLst>
            <pc:docMk/>
            <pc:sldMk cId="4196766087" sldId="476"/>
            <ac:spMk id="7" creationId="{CE3EA4EF-35A0-4950-BA5F-87BB33FB43D6}"/>
          </ac:spMkLst>
        </pc:spChg>
      </pc:sldChg>
      <pc:sldChg chg="addSp delSp modSp new mod">
        <pc:chgData name="Jasper Zuallaert" userId="c06710e9-a06c-4062-a445-19b2891b9af1" providerId="ADAL" clId="{F27AAA52-245B-4505-B77B-4B3A92A3E4D8}" dt="2023-08-10T09:55:42.236" v="5996" actId="14100"/>
        <pc:sldMkLst>
          <pc:docMk/>
          <pc:sldMk cId="581804719" sldId="477"/>
        </pc:sldMkLst>
        <pc:spChg chg="mod">
          <ac:chgData name="Jasper Zuallaert" userId="c06710e9-a06c-4062-a445-19b2891b9af1" providerId="ADAL" clId="{F27AAA52-245B-4505-B77B-4B3A92A3E4D8}" dt="2023-07-28T11:31:53.143" v="847" actId="1076"/>
          <ac:spMkLst>
            <pc:docMk/>
            <pc:sldMk cId="581804719" sldId="477"/>
            <ac:spMk id="2" creationId="{93DE3B56-67D4-1E41-09E5-268F16D403E5}"/>
          </ac:spMkLst>
        </pc:spChg>
        <pc:spChg chg="add del mod">
          <ac:chgData name="Jasper Zuallaert" userId="c06710e9-a06c-4062-a445-19b2891b9af1" providerId="ADAL" clId="{F27AAA52-245B-4505-B77B-4B3A92A3E4D8}" dt="2023-08-10T09:53:29.497" v="5932" actId="478"/>
          <ac:spMkLst>
            <pc:docMk/>
            <pc:sldMk cId="581804719" sldId="477"/>
            <ac:spMk id="3" creationId="{DB7FEE06-1A25-6D61-B6F6-49BA992B7358}"/>
          </ac:spMkLst>
        </pc:spChg>
        <pc:spChg chg="del">
          <ac:chgData name="Jasper Zuallaert" userId="c06710e9-a06c-4062-a445-19b2891b9af1" providerId="ADAL" clId="{F27AAA52-245B-4505-B77B-4B3A92A3E4D8}" dt="2023-07-28T11:01:24.734" v="53" actId="478"/>
          <ac:spMkLst>
            <pc:docMk/>
            <pc:sldMk cId="581804719" sldId="477"/>
            <ac:spMk id="3" creationId="{F8228889-FAD1-5E31-DD17-5A98F502F043}"/>
          </ac:spMkLst>
        </pc:spChg>
        <pc:spChg chg="add del mod">
          <ac:chgData name="Jasper Zuallaert" userId="c06710e9-a06c-4062-a445-19b2891b9af1" providerId="ADAL" clId="{F27AAA52-245B-4505-B77B-4B3A92A3E4D8}" dt="2023-08-10T09:54:14.081" v="5938"/>
          <ac:spMkLst>
            <pc:docMk/>
            <pc:sldMk cId="581804719" sldId="477"/>
            <ac:spMk id="5" creationId="{0B7FE6B0-1453-8FEF-2A4E-310B478340C6}"/>
          </ac:spMkLst>
        </pc:spChg>
        <pc:spChg chg="add del mod">
          <ac:chgData name="Jasper Zuallaert" userId="c06710e9-a06c-4062-a445-19b2891b9af1" providerId="ADAL" clId="{F27AAA52-245B-4505-B77B-4B3A92A3E4D8}" dt="2023-07-28T11:01:40.434" v="72" actId="478"/>
          <ac:spMkLst>
            <pc:docMk/>
            <pc:sldMk cId="581804719" sldId="477"/>
            <ac:spMk id="5" creationId="{92E4D1A2-D887-C3DF-B140-7658BAC43511}"/>
          </ac:spMkLst>
        </pc:spChg>
        <pc:spChg chg="add del mod">
          <ac:chgData name="Jasper Zuallaert" userId="c06710e9-a06c-4062-a445-19b2891b9af1" providerId="ADAL" clId="{F27AAA52-245B-4505-B77B-4B3A92A3E4D8}" dt="2023-07-28T11:01:42.769" v="73" actId="478"/>
          <ac:spMkLst>
            <pc:docMk/>
            <pc:sldMk cId="581804719" sldId="477"/>
            <ac:spMk id="6" creationId="{1352B9FE-900F-461A-5513-07098862517B}"/>
          </ac:spMkLst>
        </pc:spChg>
        <pc:spChg chg="add del mod">
          <ac:chgData name="Jasper Zuallaert" userId="c06710e9-a06c-4062-a445-19b2891b9af1" providerId="ADAL" clId="{F27AAA52-245B-4505-B77B-4B3A92A3E4D8}" dt="2023-07-28T11:01:39.638" v="71" actId="478"/>
          <ac:spMkLst>
            <pc:docMk/>
            <pc:sldMk cId="581804719" sldId="477"/>
            <ac:spMk id="7" creationId="{202C4B74-4FFF-4E7A-C7CB-46D80DBB73B5}"/>
          </ac:spMkLst>
        </pc:spChg>
        <pc:spChg chg="add mod">
          <ac:chgData name="Jasper Zuallaert" userId="c06710e9-a06c-4062-a445-19b2891b9af1" providerId="ADAL" clId="{F27AAA52-245B-4505-B77B-4B3A92A3E4D8}" dt="2023-08-10T09:55:42.236" v="5996" actId="14100"/>
          <ac:spMkLst>
            <pc:docMk/>
            <pc:sldMk cId="581804719" sldId="477"/>
            <ac:spMk id="7" creationId="{2F69A196-FCA6-9468-F251-107A3214F364}"/>
          </ac:spMkLst>
        </pc:spChg>
        <pc:spChg chg="add del mod">
          <ac:chgData name="Jasper Zuallaert" userId="c06710e9-a06c-4062-a445-19b2891b9af1" providerId="ADAL" clId="{F27AAA52-245B-4505-B77B-4B3A92A3E4D8}" dt="2023-07-28T11:01:38.641" v="70" actId="478"/>
          <ac:spMkLst>
            <pc:docMk/>
            <pc:sldMk cId="581804719" sldId="477"/>
            <ac:spMk id="8" creationId="{ED3AA148-FCA6-A95E-805D-2E145A20B152}"/>
          </ac:spMkLst>
        </pc:spChg>
        <pc:spChg chg="add mod">
          <ac:chgData name="Jasper Zuallaert" userId="c06710e9-a06c-4062-a445-19b2891b9af1" providerId="ADAL" clId="{F27AAA52-245B-4505-B77B-4B3A92A3E4D8}" dt="2023-07-28T11:02:38.828" v="82" actId="14100"/>
          <ac:spMkLst>
            <pc:docMk/>
            <pc:sldMk cId="581804719" sldId="477"/>
            <ac:spMk id="9" creationId="{0FA1DD8F-3B65-AF05-0293-48F2FD27FF75}"/>
          </ac:spMkLst>
        </pc:spChg>
        <pc:spChg chg="add mod">
          <ac:chgData name="Jasper Zuallaert" userId="c06710e9-a06c-4062-a445-19b2891b9af1" providerId="ADAL" clId="{F27AAA52-245B-4505-B77B-4B3A92A3E4D8}" dt="2023-07-28T11:01:58.282" v="75" actId="164"/>
          <ac:spMkLst>
            <pc:docMk/>
            <pc:sldMk cId="581804719" sldId="477"/>
            <ac:spMk id="10" creationId="{F1AF1BD3-CD98-A966-9F18-B5A4B31160F2}"/>
          </ac:spMkLst>
        </pc:spChg>
        <pc:spChg chg="add mod">
          <ac:chgData name="Jasper Zuallaert" userId="c06710e9-a06c-4062-a445-19b2891b9af1" providerId="ADAL" clId="{F27AAA52-245B-4505-B77B-4B3A92A3E4D8}" dt="2023-07-28T11:01:58.282" v="75" actId="164"/>
          <ac:spMkLst>
            <pc:docMk/>
            <pc:sldMk cId="581804719" sldId="477"/>
            <ac:spMk id="11" creationId="{72CE0263-9E78-D689-FCE1-E7788F992EC0}"/>
          </ac:spMkLst>
        </pc:spChg>
        <pc:spChg chg="add mod">
          <ac:chgData name="Jasper Zuallaert" userId="c06710e9-a06c-4062-a445-19b2891b9af1" providerId="ADAL" clId="{F27AAA52-245B-4505-B77B-4B3A92A3E4D8}" dt="2023-07-28T11:03:22.980" v="108" actId="14100"/>
          <ac:spMkLst>
            <pc:docMk/>
            <pc:sldMk cId="581804719" sldId="477"/>
            <ac:spMk id="12" creationId="{A4DFA2FC-86D3-B262-E00C-6049E0575D19}"/>
          </ac:spMkLst>
        </pc:spChg>
        <pc:spChg chg="add del mod">
          <ac:chgData name="Jasper Zuallaert" userId="c06710e9-a06c-4062-a445-19b2891b9af1" providerId="ADAL" clId="{F27AAA52-245B-4505-B77B-4B3A92A3E4D8}" dt="2023-07-28T11:02:09.558" v="78" actId="478"/>
          <ac:spMkLst>
            <pc:docMk/>
            <pc:sldMk cId="581804719" sldId="477"/>
            <ac:spMk id="13" creationId="{58B13807-E64E-5985-6DB1-14D5A959E12E}"/>
          </ac:spMkLst>
        </pc:spChg>
        <pc:spChg chg="add mod">
          <ac:chgData name="Jasper Zuallaert" userId="c06710e9-a06c-4062-a445-19b2891b9af1" providerId="ADAL" clId="{F27AAA52-245B-4505-B77B-4B3A92A3E4D8}" dt="2023-07-28T11:24:52.302" v="662" actId="1076"/>
          <ac:spMkLst>
            <pc:docMk/>
            <pc:sldMk cId="581804719" sldId="477"/>
            <ac:spMk id="16" creationId="{F6FD1AB3-353B-F65D-5426-53A525B30DE8}"/>
          </ac:spMkLst>
        </pc:spChg>
        <pc:spChg chg="add mod">
          <ac:chgData name="Jasper Zuallaert" userId="c06710e9-a06c-4062-a445-19b2891b9af1" providerId="ADAL" clId="{F27AAA52-245B-4505-B77B-4B3A92A3E4D8}" dt="2023-07-28T11:15:49.194" v="489" actId="207"/>
          <ac:spMkLst>
            <pc:docMk/>
            <pc:sldMk cId="581804719" sldId="477"/>
            <ac:spMk id="18" creationId="{2FDF931A-0548-15B6-F167-6ACE1C2DA614}"/>
          </ac:spMkLst>
        </pc:spChg>
        <pc:spChg chg="add mod">
          <ac:chgData name="Jasper Zuallaert" userId="c06710e9-a06c-4062-a445-19b2891b9af1" providerId="ADAL" clId="{F27AAA52-245B-4505-B77B-4B3A92A3E4D8}" dt="2023-07-28T11:15:33.040" v="484" actId="207"/>
          <ac:spMkLst>
            <pc:docMk/>
            <pc:sldMk cId="581804719" sldId="477"/>
            <ac:spMk id="21" creationId="{32865CB5-F148-DE15-D527-75E4267E1535}"/>
          </ac:spMkLst>
        </pc:spChg>
        <pc:spChg chg="add mod">
          <ac:chgData name="Jasper Zuallaert" userId="c06710e9-a06c-4062-a445-19b2891b9af1" providerId="ADAL" clId="{F27AAA52-245B-4505-B77B-4B3A92A3E4D8}" dt="2023-07-28T11:15:36.116" v="485" actId="207"/>
          <ac:spMkLst>
            <pc:docMk/>
            <pc:sldMk cId="581804719" sldId="477"/>
            <ac:spMk id="24" creationId="{7F613F3F-2CB2-63B5-F920-21C98FE9D0BE}"/>
          </ac:spMkLst>
        </pc:spChg>
        <pc:spChg chg="add mod">
          <ac:chgData name="Jasper Zuallaert" userId="c06710e9-a06c-4062-a445-19b2891b9af1" providerId="ADAL" clId="{F27AAA52-245B-4505-B77B-4B3A92A3E4D8}" dt="2023-07-28T11:10:15.463" v="453" actId="1036"/>
          <ac:spMkLst>
            <pc:docMk/>
            <pc:sldMk cId="581804719" sldId="477"/>
            <ac:spMk id="26" creationId="{991982B3-D78F-B061-2BD8-D730363B7C46}"/>
          </ac:spMkLst>
        </pc:spChg>
        <pc:spChg chg="add mod">
          <ac:chgData name="Jasper Zuallaert" userId="c06710e9-a06c-4062-a445-19b2891b9af1" providerId="ADAL" clId="{F27AAA52-245B-4505-B77B-4B3A92A3E4D8}" dt="2023-07-28T11:15:05.766" v="483" actId="1035"/>
          <ac:spMkLst>
            <pc:docMk/>
            <pc:sldMk cId="581804719" sldId="477"/>
            <ac:spMk id="29" creationId="{63B08D1F-755A-C0B3-F6EF-551F2A9DE6FE}"/>
          </ac:spMkLst>
        </pc:spChg>
        <pc:spChg chg="add mod">
          <ac:chgData name="Jasper Zuallaert" userId="c06710e9-a06c-4062-a445-19b2891b9af1" providerId="ADAL" clId="{F27AAA52-245B-4505-B77B-4B3A92A3E4D8}" dt="2023-07-28T11:15:45.431" v="488" actId="207"/>
          <ac:spMkLst>
            <pc:docMk/>
            <pc:sldMk cId="581804719" sldId="477"/>
            <ac:spMk id="31" creationId="{959EE9A7-A710-0098-FADF-2D4BFEBF2EB8}"/>
          </ac:spMkLst>
        </pc:spChg>
        <pc:spChg chg="add mod">
          <ac:chgData name="Jasper Zuallaert" userId="c06710e9-a06c-4062-a445-19b2891b9af1" providerId="ADAL" clId="{F27AAA52-245B-4505-B77B-4B3A92A3E4D8}" dt="2023-07-28T11:15:39.102" v="486" actId="207"/>
          <ac:spMkLst>
            <pc:docMk/>
            <pc:sldMk cId="581804719" sldId="477"/>
            <ac:spMk id="33" creationId="{AE7C9B34-383A-A329-BDC6-2616FC1DC4AA}"/>
          </ac:spMkLst>
        </pc:spChg>
        <pc:spChg chg="add mod">
          <ac:chgData name="Jasper Zuallaert" userId="c06710e9-a06c-4062-a445-19b2891b9af1" providerId="ADAL" clId="{F27AAA52-245B-4505-B77B-4B3A92A3E4D8}" dt="2023-07-28T11:16:18.878" v="495" actId="14100"/>
          <ac:spMkLst>
            <pc:docMk/>
            <pc:sldMk cId="581804719" sldId="477"/>
            <ac:spMk id="36" creationId="{76509E51-1B32-0E4F-E76A-60E2345AF814}"/>
          </ac:spMkLst>
        </pc:spChg>
        <pc:spChg chg="add mod">
          <ac:chgData name="Jasper Zuallaert" userId="c06710e9-a06c-4062-a445-19b2891b9af1" providerId="ADAL" clId="{F27AAA52-245B-4505-B77B-4B3A92A3E4D8}" dt="2023-07-28T11:16:50.130" v="503" actId="1037"/>
          <ac:spMkLst>
            <pc:docMk/>
            <pc:sldMk cId="581804719" sldId="477"/>
            <ac:spMk id="39" creationId="{916F51AD-D6B6-2DEB-C88E-5FC2BF71900A}"/>
          </ac:spMkLst>
        </pc:spChg>
        <pc:spChg chg="add mod">
          <ac:chgData name="Jasper Zuallaert" userId="c06710e9-a06c-4062-a445-19b2891b9af1" providerId="ADAL" clId="{F27AAA52-245B-4505-B77B-4B3A92A3E4D8}" dt="2023-08-10T08:14:48.195" v="5860" actId="20577"/>
          <ac:spMkLst>
            <pc:docMk/>
            <pc:sldMk cId="581804719" sldId="477"/>
            <ac:spMk id="41" creationId="{7C4CE892-FAAF-FFC4-8D99-A7752A4F8344}"/>
          </ac:spMkLst>
        </pc:spChg>
        <pc:spChg chg="add mod">
          <ac:chgData name="Jasper Zuallaert" userId="c06710e9-a06c-4062-a445-19b2891b9af1" providerId="ADAL" clId="{F27AAA52-245B-4505-B77B-4B3A92A3E4D8}" dt="2023-07-28T11:20:33.995" v="589" actId="207"/>
          <ac:spMkLst>
            <pc:docMk/>
            <pc:sldMk cId="581804719" sldId="477"/>
            <ac:spMk id="43" creationId="{7BBED180-EAA1-90F4-26E2-1EE051D81AF6}"/>
          </ac:spMkLst>
        </pc:spChg>
        <pc:spChg chg="add mod">
          <ac:chgData name="Jasper Zuallaert" userId="c06710e9-a06c-4062-a445-19b2891b9af1" providerId="ADAL" clId="{F27AAA52-245B-4505-B77B-4B3A92A3E4D8}" dt="2023-08-10T09:55:04.200" v="5990" actId="1076"/>
          <ac:spMkLst>
            <pc:docMk/>
            <pc:sldMk cId="581804719" sldId="477"/>
            <ac:spMk id="45" creationId="{569FD1C1-A62F-68D7-FBA5-37254391472B}"/>
          </ac:spMkLst>
        </pc:spChg>
        <pc:spChg chg="add mod">
          <ac:chgData name="Jasper Zuallaert" userId="c06710e9-a06c-4062-a445-19b2891b9af1" providerId="ADAL" clId="{F27AAA52-245B-4505-B77B-4B3A92A3E4D8}" dt="2023-07-28T11:25:09.240" v="671" actId="20577"/>
          <ac:spMkLst>
            <pc:docMk/>
            <pc:sldMk cId="581804719" sldId="477"/>
            <ac:spMk id="49" creationId="{FAFC351D-6A81-81AE-B202-605A055E9BE5}"/>
          </ac:spMkLst>
        </pc:spChg>
        <pc:grpChg chg="add mod">
          <ac:chgData name="Jasper Zuallaert" userId="c06710e9-a06c-4062-a445-19b2891b9af1" providerId="ADAL" clId="{F27AAA52-245B-4505-B77B-4B3A92A3E4D8}" dt="2023-07-28T11:09:30.940" v="404" actId="1076"/>
          <ac:grpSpMkLst>
            <pc:docMk/>
            <pc:sldMk cId="581804719" sldId="477"/>
            <ac:grpSpMk id="14" creationId="{FB88F22C-B4A8-EC7C-4D6D-8283DBD54A68}"/>
          </ac:grpSpMkLst>
        </pc:grpChg>
        <pc:cxnChg chg="add del mod">
          <ac:chgData name="Jasper Zuallaert" userId="c06710e9-a06c-4062-a445-19b2891b9af1" providerId="ADAL" clId="{F27AAA52-245B-4505-B77B-4B3A92A3E4D8}" dt="2023-08-10T09:54:14.081" v="5938"/>
          <ac:cxnSpMkLst>
            <pc:docMk/>
            <pc:sldMk cId="581804719" sldId="477"/>
            <ac:cxnSpMk id="4" creationId="{1D8F6B49-FC10-CB67-151A-F69E57D9C14B}"/>
          </ac:cxnSpMkLst>
        </pc:cxnChg>
        <pc:cxnChg chg="add mod ord">
          <ac:chgData name="Jasper Zuallaert" userId="c06710e9-a06c-4062-a445-19b2891b9af1" providerId="ADAL" clId="{F27AAA52-245B-4505-B77B-4B3A92A3E4D8}" dt="2023-08-10T09:54:27.962" v="5943" actId="167"/>
          <ac:cxnSpMkLst>
            <pc:docMk/>
            <pc:sldMk cId="581804719" sldId="477"/>
            <ac:cxnSpMk id="6" creationId="{ECB9A668-E1E3-E58C-2C4D-C5C8889CBCAB}"/>
          </ac:cxnSpMkLst>
        </pc:cxnChg>
        <pc:cxnChg chg="add mod">
          <ac:chgData name="Jasper Zuallaert" userId="c06710e9-a06c-4062-a445-19b2891b9af1" providerId="ADAL" clId="{F27AAA52-245B-4505-B77B-4B3A92A3E4D8}" dt="2023-07-28T11:24:55.491" v="663" actId="1076"/>
          <ac:cxnSpMkLst>
            <pc:docMk/>
            <pc:sldMk cId="581804719" sldId="477"/>
            <ac:cxnSpMk id="15" creationId="{D967CF77-D20A-D62C-C9A1-C5C8AF3D4577}"/>
          </ac:cxnSpMkLst>
        </pc:cxnChg>
        <pc:cxnChg chg="add mod">
          <ac:chgData name="Jasper Zuallaert" userId="c06710e9-a06c-4062-a445-19b2891b9af1" providerId="ADAL" clId="{F27AAA52-245B-4505-B77B-4B3A92A3E4D8}" dt="2023-07-28T11:09:30.940" v="404" actId="1076"/>
          <ac:cxnSpMkLst>
            <pc:docMk/>
            <pc:sldMk cId="581804719" sldId="477"/>
            <ac:cxnSpMk id="17" creationId="{22A16131-5E64-106F-006B-E7E798E0405C}"/>
          </ac:cxnSpMkLst>
        </pc:cxnChg>
        <pc:cxnChg chg="add mod ord">
          <ac:chgData name="Jasper Zuallaert" userId="c06710e9-a06c-4062-a445-19b2891b9af1" providerId="ADAL" clId="{F27AAA52-245B-4505-B77B-4B3A92A3E4D8}" dt="2023-07-28T11:09:30.940" v="404" actId="1076"/>
          <ac:cxnSpMkLst>
            <pc:docMk/>
            <pc:sldMk cId="581804719" sldId="477"/>
            <ac:cxnSpMk id="19" creationId="{3126FFBF-58ED-EBCD-47DB-49C9E5A58170}"/>
          </ac:cxnSpMkLst>
        </pc:cxnChg>
        <pc:cxnChg chg="add mod ord">
          <ac:chgData name="Jasper Zuallaert" userId="c06710e9-a06c-4062-a445-19b2891b9af1" providerId="ADAL" clId="{F27AAA52-245B-4505-B77B-4B3A92A3E4D8}" dt="2023-07-28T11:09:30.940" v="404" actId="1076"/>
          <ac:cxnSpMkLst>
            <pc:docMk/>
            <pc:sldMk cId="581804719" sldId="477"/>
            <ac:cxnSpMk id="22" creationId="{D47A9C4A-A8E7-92E0-F54E-C3F82E15D86C}"/>
          </ac:cxnSpMkLst>
        </pc:cxnChg>
        <pc:cxnChg chg="add mod">
          <ac:chgData name="Jasper Zuallaert" userId="c06710e9-a06c-4062-a445-19b2891b9af1" providerId="ADAL" clId="{F27AAA52-245B-4505-B77B-4B3A92A3E4D8}" dt="2023-07-28T11:10:13.550" v="451" actId="1036"/>
          <ac:cxnSpMkLst>
            <pc:docMk/>
            <pc:sldMk cId="581804719" sldId="477"/>
            <ac:cxnSpMk id="25" creationId="{F2BFBC30-FED0-5E00-D884-83A5A7A72CC0}"/>
          </ac:cxnSpMkLst>
        </pc:cxnChg>
        <pc:cxnChg chg="add mod">
          <ac:chgData name="Jasper Zuallaert" userId="c06710e9-a06c-4062-a445-19b2891b9af1" providerId="ADAL" clId="{F27AAA52-245B-4505-B77B-4B3A92A3E4D8}" dt="2023-07-28T11:09:52.375" v="409" actId="1076"/>
          <ac:cxnSpMkLst>
            <pc:docMk/>
            <pc:sldMk cId="581804719" sldId="477"/>
            <ac:cxnSpMk id="28" creationId="{E860C0DE-719F-D10F-27B3-DA3228E12502}"/>
          </ac:cxnSpMkLst>
        </pc:cxnChg>
        <pc:cxnChg chg="add mod">
          <ac:chgData name="Jasper Zuallaert" userId="c06710e9-a06c-4062-a445-19b2891b9af1" providerId="ADAL" clId="{F27AAA52-245B-4505-B77B-4B3A92A3E4D8}" dt="2023-07-28T11:14:39.370" v="477" actId="1038"/>
          <ac:cxnSpMkLst>
            <pc:docMk/>
            <pc:sldMk cId="581804719" sldId="477"/>
            <ac:cxnSpMk id="30" creationId="{0F472671-18AB-4721-0786-6A8BD3C46137}"/>
          </ac:cxnSpMkLst>
        </pc:cxnChg>
        <pc:cxnChg chg="add mod ord">
          <ac:chgData name="Jasper Zuallaert" userId="c06710e9-a06c-4062-a445-19b2891b9af1" providerId="ADAL" clId="{F27AAA52-245B-4505-B77B-4B3A92A3E4D8}" dt="2023-07-28T11:14:54.419" v="481" actId="14100"/>
          <ac:cxnSpMkLst>
            <pc:docMk/>
            <pc:sldMk cId="581804719" sldId="477"/>
            <ac:cxnSpMk id="32" creationId="{227FBEC4-EB98-2E15-9774-FDCE204A9E3F}"/>
          </ac:cxnSpMkLst>
        </pc:cxnChg>
        <pc:cxnChg chg="add mod">
          <ac:chgData name="Jasper Zuallaert" userId="c06710e9-a06c-4062-a445-19b2891b9af1" providerId="ADAL" clId="{F27AAA52-245B-4505-B77B-4B3A92A3E4D8}" dt="2023-07-28T11:16:22.556" v="496" actId="14100"/>
          <ac:cxnSpMkLst>
            <pc:docMk/>
            <pc:sldMk cId="581804719" sldId="477"/>
            <ac:cxnSpMk id="35" creationId="{CFE3E9F2-EE46-45BD-580A-89E393D36F74}"/>
          </ac:cxnSpMkLst>
        </pc:cxnChg>
        <pc:cxnChg chg="add mod">
          <ac:chgData name="Jasper Zuallaert" userId="c06710e9-a06c-4062-a445-19b2891b9af1" providerId="ADAL" clId="{F27AAA52-245B-4505-B77B-4B3A92A3E4D8}" dt="2023-07-28T11:16:50.130" v="503" actId="1037"/>
          <ac:cxnSpMkLst>
            <pc:docMk/>
            <pc:sldMk cId="581804719" sldId="477"/>
            <ac:cxnSpMk id="38" creationId="{5CAB4F60-FCF3-BDC4-F8FE-A75C3C052E99}"/>
          </ac:cxnSpMkLst>
        </pc:cxnChg>
        <pc:cxnChg chg="add mod">
          <ac:chgData name="Jasper Zuallaert" userId="c06710e9-a06c-4062-a445-19b2891b9af1" providerId="ADAL" clId="{F27AAA52-245B-4505-B77B-4B3A92A3E4D8}" dt="2023-07-28T11:17:36.112" v="507" actId="14100"/>
          <ac:cxnSpMkLst>
            <pc:docMk/>
            <pc:sldMk cId="581804719" sldId="477"/>
            <ac:cxnSpMk id="40" creationId="{795B6AD8-8E0F-5FB5-D951-5B0869AC4542}"/>
          </ac:cxnSpMkLst>
        </pc:cxnChg>
        <pc:cxnChg chg="add mod">
          <ac:chgData name="Jasper Zuallaert" userId="c06710e9-a06c-4062-a445-19b2891b9af1" providerId="ADAL" clId="{F27AAA52-245B-4505-B77B-4B3A92A3E4D8}" dt="2023-07-28T11:19:55.046" v="509" actId="571"/>
          <ac:cxnSpMkLst>
            <pc:docMk/>
            <pc:sldMk cId="581804719" sldId="477"/>
            <ac:cxnSpMk id="44" creationId="{7DFB2612-D06E-4D03-67DD-1DFD684736C3}"/>
          </ac:cxnSpMkLst>
        </pc:cxnChg>
        <pc:cxnChg chg="add mod ord">
          <ac:chgData name="Jasper Zuallaert" userId="c06710e9-a06c-4062-a445-19b2891b9af1" providerId="ADAL" clId="{F27AAA52-245B-4505-B77B-4B3A92A3E4D8}" dt="2023-07-28T11:21:49.300" v="656" actId="167"/>
          <ac:cxnSpMkLst>
            <pc:docMk/>
            <pc:sldMk cId="581804719" sldId="477"/>
            <ac:cxnSpMk id="46" creationId="{49884BB9-7EB8-83BF-016E-C8DF567FBEC5}"/>
          </ac:cxnSpMkLst>
        </pc:cxnChg>
        <pc:cxnChg chg="add mod">
          <ac:chgData name="Jasper Zuallaert" userId="c06710e9-a06c-4062-a445-19b2891b9af1" providerId="ADAL" clId="{F27AAA52-245B-4505-B77B-4B3A92A3E4D8}" dt="2023-07-28T11:25:06.385" v="670" actId="1037"/>
          <ac:cxnSpMkLst>
            <pc:docMk/>
            <pc:sldMk cId="581804719" sldId="477"/>
            <ac:cxnSpMk id="48" creationId="{780EED0C-0EA2-7E9B-DCBF-75C6535F6289}"/>
          </ac:cxnSpMkLst>
        </pc:cxnChg>
      </pc:sldChg>
      <pc:sldChg chg="addSp delSp modSp add mod modClrScheme chgLayout">
        <pc:chgData name="Jasper Zuallaert" userId="c06710e9-a06c-4062-a445-19b2891b9af1" providerId="ADAL" clId="{F27AAA52-245B-4505-B77B-4B3A92A3E4D8}" dt="2023-07-28T11:32:15.756" v="849" actId="1076"/>
        <pc:sldMkLst>
          <pc:docMk/>
          <pc:sldMk cId="105899500" sldId="478"/>
        </pc:sldMkLst>
        <pc:spChg chg="add del mod ord">
          <ac:chgData name="Jasper Zuallaert" userId="c06710e9-a06c-4062-a445-19b2891b9af1" providerId="ADAL" clId="{F27AAA52-245B-4505-B77B-4B3A92A3E4D8}" dt="2023-07-28T10:56:39.926" v="24" actId="700"/>
          <ac:spMkLst>
            <pc:docMk/>
            <pc:sldMk cId="105899500" sldId="478"/>
            <ac:spMk id="4" creationId="{43DD677C-443D-7D49-3525-CB3ADAE34D54}"/>
          </ac:spMkLst>
        </pc:spChg>
        <pc:spChg chg="add del mod ord">
          <ac:chgData name="Jasper Zuallaert" userId="c06710e9-a06c-4062-a445-19b2891b9af1" providerId="ADAL" clId="{F27AAA52-245B-4505-B77B-4B3A92A3E4D8}" dt="2023-07-28T10:56:39.926" v="24" actId="700"/>
          <ac:spMkLst>
            <pc:docMk/>
            <pc:sldMk cId="105899500" sldId="478"/>
            <ac:spMk id="6" creationId="{740252C5-C9E8-F934-1A9C-51920F44D16F}"/>
          </ac:spMkLst>
        </pc:spChg>
        <pc:spChg chg="del mod ord">
          <ac:chgData name="Jasper Zuallaert" userId="c06710e9-a06c-4062-a445-19b2891b9af1" providerId="ADAL" clId="{F27AAA52-245B-4505-B77B-4B3A92A3E4D8}" dt="2023-07-28T11:31:43.085" v="845" actId="478"/>
          <ac:spMkLst>
            <pc:docMk/>
            <pc:sldMk cId="105899500" sldId="478"/>
            <ac:spMk id="7" creationId="{CE3EA4EF-35A0-4950-BA5F-87BB33FB43D6}"/>
          </ac:spMkLst>
        </pc:spChg>
        <pc:spChg chg="add mod">
          <ac:chgData name="Jasper Zuallaert" userId="c06710e9-a06c-4062-a445-19b2891b9af1" providerId="ADAL" clId="{F27AAA52-245B-4505-B77B-4B3A92A3E4D8}" dt="2023-07-28T11:32:15.756" v="849" actId="1076"/>
          <ac:spMkLst>
            <pc:docMk/>
            <pc:sldMk cId="105899500" sldId="478"/>
            <ac:spMk id="11" creationId="{44E3A6DD-BA46-2D8B-ABDA-4D77AD3905DA}"/>
          </ac:spMkLst>
        </pc:spChg>
      </pc:sldChg>
      <pc:sldChg chg="addSp delSp modSp new mod">
        <pc:chgData name="Jasper Zuallaert" userId="c06710e9-a06c-4062-a445-19b2891b9af1" providerId="ADAL" clId="{F27AAA52-245B-4505-B77B-4B3A92A3E4D8}" dt="2023-07-28T11:44:21.008" v="1049" actId="1076"/>
        <pc:sldMkLst>
          <pc:docMk/>
          <pc:sldMk cId="718067118" sldId="479"/>
        </pc:sldMkLst>
        <pc:spChg chg="del">
          <ac:chgData name="Jasper Zuallaert" userId="c06710e9-a06c-4062-a445-19b2891b9af1" providerId="ADAL" clId="{F27AAA52-245B-4505-B77B-4B3A92A3E4D8}" dt="2023-07-28T11:32:29.013" v="853" actId="478"/>
          <ac:spMkLst>
            <pc:docMk/>
            <pc:sldMk cId="718067118" sldId="479"/>
            <ac:spMk id="2" creationId="{47ADDAAB-165D-5429-D385-979DB09F9C10}"/>
          </ac:spMkLst>
        </pc:spChg>
        <pc:spChg chg="del">
          <ac:chgData name="Jasper Zuallaert" userId="c06710e9-a06c-4062-a445-19b2891b9af1" providerId="ADAL" clId="{F27AAA52-245B-4505-B77B-4B3A92A3E4D8}" dt="2023-07-28T11:32:31.389" v="854" actId="478"/>
          <ac:spMkLst>
            <pc:docMk/>
            <pc:sldMk cId="718067118" sldId="479"/>
            <ac:spMk id="3" creationId="{93872CE7-D978-54F9-94E5-E0516E12B6D7}"/>
          </ac:spMkLst>
        </pc:spChg>
        <pc:spChg chg="add del mod">
          <ac:chgData name="Jasper Zuallaert" userId="c06710e9-a06c-4062-a445-19b2891b9af1" providerId="ADAL" clId="{F27AAA52-245B-4505-B77B-4B3A92A3E4D8}" dt="2023-07-28T11:42:46.906" v="933" actId="478"/>
          <ac:spMkLst>
            <pc:docMk/>
            <pc:sldMk cId="718067118" sldId="479"/>
            <ac:spMk id="4" creationId="{BB38CFF2-5528-91CD-0F8F-48310C4A2ABF}"/>
          </ac:spMkLst>
        </pc:spChg>
        <pc:spChg chg="add mod">
          <ac:chgData name="Jasper Zuallaert" userId="c06710e9-a06c-4062-a445-19b2891b9af1" providerId="ADAL" clId="{F27AAA52-245B-4505-B77B-4B3A92A3E4D8}" dt="2023-07-28T11:42:15.541" v="920"/>
          <ac:spMkLst>
            <pc:docMk/>
            <pc:sldMk cId="718067118" sldId="479"/>
            <ac:spMk id="6" creationId="{7B1DA898-C768-7CA3-940E-D90B773599C9}"/>
          </ac:spMkLst>
        </pc:spChg>
        <pc:spChg chg="add mod">
          <ac:chgData name="Jasper Zuallaert" userId="c06710e9-a06c-4062-a445-19b2891b9af1" providerId="ADAL" clId="{F27AAA52-245B-4505-B77B-4B3A92A3E4D8}" dt="2023-07-28T11:42:47.196" v="934"/>
          <ac:spMkLst>
            <pc:docMk/>
            <pc:sldMk cId="718067118" sldId="479"/>
            <ac:spMk id="7" creationId="{CDD1ACAC-E694-8DE0-48EB-D5399E8E0667}"/>
          </ac:spMkLst>
        </pc:spChg>
        <pc:spChg chg="add mod">
          <ac:chgData name="Jasper Zuallaert" userId="c06710e9-a06c-4062-a445-19b2891b9af1" providerId="ADAL" clId="{F27AAA52-245B-4505-B77B-4B3A92A3E4D8}" dt="2023-07-28T11:44:21.008" v="1049" actId="1076"/>
          <ac:spMkLst>
            <pc:docMk/>
            <pc:sldMk cId="718067118" sldId="479"/>
            <ac:spMk id="9" creationId="{B00FA57F-BF0E-558B-2FF0-EC7A5FA94D6C}"/>
          </ac:spMkLst>
        </pc:spChg>
        <pc:picChg chg="add mod">
          <ac:chgData name="Jasper Zuallaert" userId="c06710e9-a06c-4062-a445-19b2891b9af1" providerId="ADAL" clId="{F27AAA52-245B-4505-B77B-4B3A92A3E4D8}" dt="2023-07-28T11:43:22.752" v="938" actId="1076"/>
          <ac:picMkLst>
            <pc:docMk/>
            <pc:sldMk cId="718067118" sldId="479"/>
            <ac:picMk id="5" creationId="{6B2ED8E2-AF1C-7278-20A8-6AD3E36A8E22}"/>
          </ac:picMkLst>
        </pc:picChg>
      </pc:sldChg>
      <pc:sldChg chg="addSp delSp modSp new mod modClrScheme chgLayout">
        <pc:chgData name="Jasper Zuallaert" userId="c06710e9-a06c-4062-a445-19b2891b9af1" providerId="ADAL" clId="{F27AAA52-245B-4505-B77B-4B3A92A3E4D8}" dt="2023-07-28T11:54:41.625" v="1265" actId="1076"/>
        <pc:sldMkLst>
          <pc:docMk/>
          <pc:sldMk cId="2762775167" sldId="480"/>
        </pc:sldMkLst>
        <pc:spChg chg="del mod ord">
          <ac:chgData name="Jasper Zuallaert" userId="c06710e9-a06c-4062-a445-19b2891b9af1" providerId="ADAL" clId="{F27AAA52-245B-4505-B77B-4B3A92A3E4D8}" dt="2023-07-28T11:44:48.004" v="1052" actId="700"/>
          <ac:spMkLst>
            <pc:docMk/>
            <pc:sldMk cId="2762775167" sldId="480"/>
            <ac:spMk id="2" creationId="{EA68F3FA-17A3-6E7D-E6A6-39231DBC1ED2}"/>
          </ac:spMkLst>
        </pc:spChg>
        <pc:spChg chg="del">
          <ac:chgData name="Jasper Zuallaert" userId="c06710e9-a06c-4062-a445-19b2891b9af1" providerId="ADAL" clId="{F27AAA52-245B-4505-B77B-4B3A92A3E4D8}" dt="2023-07-28T11:44:48.004" v="1052" actId="700"/>
          <ac:spMkLst>
            <pc:docMk/>
            <pc:sldMk cId="2762775167" sldId="480"/>
            <ac:spMk id="3" creationId="{FF7792ED-C50C-A8F6-2423-7913AA316313}"/>
          </ac:spMkLst>
        </pc:spChg>
        <pc:spChg chg="add mod ord">
          <ac:chgData name="Jasper Zuallaert" userId="c06710e9-a06c-4062-a445-19b2891b9af1" providerId="ADAL" clId="{F27AAA52-245B-4505-B77B-4B3A92A3E4D8}" dt="2023-07-28T11:54:41.625" v="1265" actId="1076"/>
          <ac:spMkLst>
            <pc:docMk/>
            <pc:sldMk cId="2762775167" sldId="480"/>
            <ac:spMk id="4" creationId="{73C8FAD1-836B-1F80-F9BF-21EA2EF09940}"/>
          </ac:spMkLst>
        </pc:spChg>
      </pc:sldChg>
      <pc:sldChg chg="addSp delSp modSp new mod modClrScheme chgLayout">
        <pc:chgData name="Jasper Zuallaert" userId="c06710e9-a06c-4062-a445-19b2891b9af1" providerId="ADAL" clId="{F27AAA52-245B-4505-B77B-4B3A92A3E4D8}" dt="2023-07-28T11:52:36.177" v="1229" actId="14100"/>
        <pc:sldMkLst>
          <pc:docMk/>
          <pc:sldMk cId="959030377" sldId="481"/>
        </pc:sldMkLst>
        <pc:spChg chg="del mod ord">
          <ac:chgData name="Jasper Zuallaert" userId="c06710e9-a06c-4062-a445-19b2891b9af1" providerId="ADAL" clId="{F27AAA52-245B-4505-B77B-4B3A92A3E4D8}" dt="2023-07-28T11:46:25.790" v="1081" actId="700"/>
          <ac:spMkLst>
            <pc:docMk/>
            <pc:sldMk cId="959030377" sldId="481"/>
            <ac:spMk id="2" creationId="{C9BF912B-F1D0-6AF1-27DE-26E24CB8BBA1}"/>
          </ac:spMkLst>
        </pc:spChg>
        <pc:spChg chg="add mod ord">
          <ac:chgData name="Jasper Zuallaert" userId="c06710e9-a06c-4062-a445-19b2891b9af1" providerId="ADAL" clId="{F27AAA52-245B-4505-B77B-4B3A92A3E4D8}" dt="2023-07-28T11:52:26.741" v="1226" actId="404"/>
          <ac:spMkLst>
            <pc:docMk/>
            <pc:sldMk cId="959030377" sldId="481"/>
            <ac:spMk id="3" creationId="{5EF4C1F8-669A-09B3-714F-61B1F370853A}"/>
          </ac:spMkLst>
        </pc:spChg>
        <pc:spChg chg="add del mod ord">
          <ac:chgData name="Jasper Zuallaert" userId="c06710e9-a06c-4062-a445-19b2891b9af1" providerId="ADAL" clId="{F27AAA52-245B-4505-B77B-4B3A92A3E4D8}" dt="2023-07-28T11:50:01.837" v="1115" actId="478"/>
          <ac:spMkLst>
            <pc:docMk/>
            <pc:sldMk cId="959030377" sldId="481"/>
            <ac:spMk id="4" creationId="{5DF4BFB1-C55D-9346-C3A4-3D14EB536A5F}"/>
          </ac:spMkLst>
        </pc:spChg>
        <pc:picChg chg="add mod">
          <ac:chgData name="Jasper Zuallaert" userId="c06710e9-a06c-4062-a445-19b2891b9af1" providerId="ADAL" clId="{F27AAA52-245B-4505-B77B-4B3A92A3E4D8}" dt="2023-07-28T11:52:00.249" v="1139" actId="1076"/>
          <ac:picMkLst>
            <pc:docMk/>
            <pc:sldMk cId="959030377" sldId="481"/>
            <ac:picMk id="6" creationId="{1360E2C3-94CA-27B7-600D-197295EC052C}"/>
          </ac:picMkLst>
        </pc:picChg>
        <pc:picChg chg="add mod">
          <ac:chgData name="Jasper Zuallaert" userId="c06710e9-a06c-4062-a445-19b2891b9af1" providerId="ADAL" clId="{F27AAA52-245B-4505-B77B-4B3A92A3E4D8}" dt="2023-07-28T11:52:32.566" v="1227" actId="1076"/>
          <ac:picMkLst>
            <pc:docMk/>
            <pc:sldMk cId="959030377" sldId="481"/>
            <ac:picMk id="8" creationId="{20A7B701-28DB-D1C9-6F03-FA2E858B9276}"/>
          </ac:picMkLst>
        </pc:picChg>
        <pc:cxnChg chg="add mod">
          <ac:chgData name="Jasper Zuallaert" userId="c06710e9-a06c-4062-a445-19b2891b9af1" providerId="ADAL" clId="{F27AAA52-245B-4505-B77B-4B3A92A3E4D8}" dt="2023-07-28T11:52:36.177" v="1229" actId="14100"/>
          <ac:cxnSpMkLst>
            <pc:docMk/>
            <pc:sldMk cId="959030377" sldId="481"/>
            <ac:cxnSpMk id="10" creationId="{20496FEE-0BF0-8764-2E5E-FD034BB8F0F0}"/>
          </ac:cxnSpMkLst>
        </pc:cxnChg>
      </pc:sldChg>
      <pc:sldChg chg="new del">
        <pc:chgData name="Jasper Zuallaert" userId="c06710e9-a06c-4062-a445-19b2891b9af1" providerId="ADAL" clId="{F27AAA52-245B-4505-B77B-4B3A92A3E4D8}" dt="2023-07-28T11:58:09.177" v="1267" actId="47"/>
        <pc:sldMkLst>
          <pc:docMk/>
          <pc:sldMk cId="19850244" sldId="482"/>
        </pc:sldMkLst>
      </pc:sldChg>
      <pc:sldChg chg="modSp add mod">
        <pc:chgData name="Jasper Zuallaert" userId="c06710e9-a06c-4062-a445-19b2891b9af1" providerId="ADAL" clId="{F27AAA52-245B-4505-B77B-4B3A92A3E4D8}" dt="2023-07-31T12:04:37.394" v="2636" actId="20577"/>
        <pc:sldMkLst>
          <pc:docMk/>
          <pc:sldMk cId="844719447" sldId="496"/>
        </pc:sldMkLst>
        <pc:spChg chg="mod">
          <ac:chgData name="Jasper Zuallaert" userId="c06710e9-a06c-4062-a445-19b2891b9af1" providerId="ADAL" clId="{F27AAA52-245B-4505-B77B-4B3A92A3E4D8}" dt="2023-07-31T12:04:37.394" v="2636" actId="20577"/>
          <ac:spMkLst>
            <pc:docMk/>
            <pc:sldMk cId="844719447" sldId="496"/>
            <ac:spMk id="15" creationId="{81A31DA4-C3C2-4FA1-8B3F-AFFB30BE04EA}"/>
          </ac:spMkLst>
        </pc:spChg>
        <pc:spChg chg="mod">
          <ac:chgData name="Jasper Zuallaert" userId="c06710e9-a06c-4062-a445-19b2891b9af1" providerId="ADAL" clId="{F27AAA52-245B-4505-B77B-4B3A92A3E4D8}" dt="2023-07-31T12:04:35.993" v="2635" actId="20577"/>
          <ac:spMkLst>
            <pc:docMk/>
            <pc:sldMk cId="844719447" sldId="496"/>
            <ac:spMk id="19" creationId="{221BF238-EC2E-41B1-94EE-68BDCEF94C83}"/>
          </ac:spMkLst>
        </pc:spChg>
      </pc:sldChg>
      <pc:sldChg chg="addSp delSp modSp add mod">
        <pc:chgData name="Jasper Zuallaert" userId="c06710e9-a06c-4062-a445-19b2891b9af1" providerId="ADAL" clId="{F27AAA52-245B-4505-B77B-4B3A92A3E4D8}" dt="2023-08-09T08:06:04.375" v="4981" actId="478"/>
        <pc:sldMkLst>
          <pc:docMk/>
          <pc:sldMk cId="3073360061" sldId="497"/>
        </pc:sldMkLst>
        <pc:spChg chg="add del mod">
          <ac:chgData name="Jasper Zuallaert" userId="c06710e9-a06c-4062-a445-19b2891b9af1" providerId="ADAL" clId="{F27AAA52-245B-4505-B77B-4B3A92A3E4D8}" dt="2023-08-09T08:06:04.375" v="4981" actId="478"/>
          <ac:spMkLst>
            <pc:docMk/>
            <pc:sldMk cId="3073360061" sldId="497"/>
            <ac:spMk id="3" creationId="{4B646CFD-8F77-39A9-C402-D906952E2355}"/>
          </ac:spMkLst>
        </pc:spChg>
        <pc:spChg chg="mod">
          <ac:chgData name="Jasper Zuallaert" userId="c06710e9-a06c-4062-a445-19b2891b9af1" providerId="ADAL" clId="{F27AAA52-245B-4505-B77B-4B3A92A3E4D8}" dt="2023-07-31T13:15:50.868" v="2730" actId="1076"/>
          <ac:spMkLst>
            <pc:docMk/>
            <pc:sldMk cId="3073360061" sldId="497"/>
            <ac:spMk id="5" creationId="{5A0F4C60-203E-408B-AD58-68E5A60C992A}"/>
          </ac:spMkLst>
        </pc:spChg>
      </pc:sldChg>
      <pc:sldChg chg="modSp add mod">
        <pc:chgData name="Jasper Zuallaert" userId="c06710e9-a06c-4062-a445-19b2891b9af1" providerId="ADAL" clId="{F27AAA52-245B-4505-B77B-4B3A92A3E4D8}" dt="2023-07-31T13:51:00.659" v="2842" actId="20577"/>
        <pc:sldMkLst>
          <pc:docMk/>
          <pc:sldMk cId="2840023974" sldId="504"/>
        </pc:sldMkLst>
        <pc:spChg chg="mod">
          <ac:chgData name="Jasper Zuallaert" userId="c06710e9-a06c-4062-a445-19b2891b9af1" providerId="ADAL" clId="{F27AAA52-245B-4505-B77B-4B3A92A3E4D8}" dt="2023-07-31T13:51:00.659" v="2842" actId="20577"/>
          <ac:spMkLst>
            <pc:docMk/>
            <pc:sldMk cId="2840023974" sldId="504"/>
            <ac:spMk id="3" creationId="{C8C653C0-B587-4E97-97CC-262F364F909E}"/>
          </ac:spMkLst>
        </pc:spChg>
      </pc:sldChg>
      <pc:sldChg chg="add">
        <pc:chgData name="Jasper Zuallaert" userId="c06710e9-a06c-4062-a445-19b2891b9af1" providerId="ADAL" clId="{F27AAA52-245B-4505-B77B-4B3A92A3E4D8}" dt="2023-07-31T13:16:38.927" v="2731"/>
        <pc:sldMkLst>
          <pc:docMk/>
          <pc:sldMk cId="3243770608" sldId="506"/>
        </pc:sldMkLst>
      </pc:sldChg>
      <pc:sldChg chg="addSp delSp modSp add mod">
        <pc:chgData name="Jasper Zuallaert" userId="c06710e9-a06c-4062-a445-19b2891b9af1" providerId="ADAL" clId="{F27AAA52-245B-4505-B77B-4B3A92A3E4D8}" dt="2023-08-01T10:31:37.513" v="3536" actId="478"/>
        <pc:sldMkLst>
          <pc:docMk/>
          <pc:sldMk cId="123942209" sldId="507"/>
        </pc:sldMkLst>
        <pc:spChg chg="mod">
          <ac:chgData name="Jasper Zuallaert" userId="c06710e9-a06c-4062-a445-19b2891b9af1" providerId="ADAL" clId="{F27AAA52-245B-4505-B77B-4B3A92A3E4D8}" dt="2023-07-31T14:01:39.965" v="3166" actId="1076"/>
          <ac:spMkLst>
            <pc:docMk/>
            <pc:sldMk cId="123942209" sldId="507"/>
            <ac:spMk id="2" creationId="{531DE143-0B5A-48A3-80D8-A14D37263069}"/>
          </ac:spMkLst>
        </pc:spChg>
        <pc:picChg chg="mod">
          <ac:chgData name="Jasper Zuallaert" userId="c06710e9-a06c-4062-a445-19b2891b9af1" providerId="ADAL" clId="{F27AAA52-245B-4505-B77B-4B3A92A3E4D8}" dt="2023-08-01T10:31:21.586" v="3534" actId="1076"/>
          <ac:picMkLst>
            <pc:docMk/>
            <pc:sldMk cId="123942209" sldId="507"/>
            <ac:picMk id="30" creationId="{A80840C9-2865-4EE7-A305-CD330382E567}"/>
          </ac:picMkLst>
        </pc:picChg>
        <pc:cxnChg chg="add del">
          <ac:chgData name="Jasper Zuallaert" userId="c06710e9-a06c-4062-a445-19b2891b9af1" providerId="ADAL" clId="{F27AAA52-245B-4505-B77B-4B3A92A3E4D8}" dt="2023-08-01T10:31:37.513" v="3536" actId="478"/>
          <ac:cxnSpMkLst>
            <pc:docMk/>
            <pc:sldMk cId="123942209" sldId="507"/>
            <ac:cxnSpMk id="14" creationId="{6A05D23A-B353-41E6-AA9D-DB320F279CD0}"/>
          </ac:cxnSpMkLst>
        </pc:cxnChg>
      </pc:sldChg>
      <pc:sldChg chg="add">
        <pc:chgData name="Jasper Zuallaert" userId="c06710e9-a06c-4062-a445-19b2891b9af1" providerId="ADAL" clId="{F27AAA52-245B-4505-B77B-4B3A92A3E4D8}" dt="2023-07-31T13:41:01.087" v="2796"/>
        <pc:sldMkLst>
          <pc:docMk/>
          <pc:sldMk cId="3302128757" sldId="508"/>
        </pc:sldMkLst>
      </pc:sldChg>
      <pc:sldChg chg="addSp delSp modSp add mod">
        <pc:chgData name="Jasper Zuallaert" userId="c06710e9-a06c-4062-a445-19b2891b9af1" providerId="ADAL" clId="{F27AAA52-245B-4505-B77B-4B3A92A3E4D8}" dt="2023-08-01T12:37:04.251" v="4237" actId="1076"/>
        <pc:sldMkLst>
          <pc:docMk/>
          <pc:sldMk cId="3261579451" sldId="509"/>
        </pc:sldMkLst>
        <pc:picChg chg="add del mod ord">
          <ac:chgData name="Jasper Zuallaert" userId="c06710e9-a06c-4062-a445-19b2891b9af1" providerId="ADAL" clId="{F27AAA52-245B-4505-B77B-4B3A92A3E4D8}" dt="2023-07-31T14:25:47.091" v="3178" actId="478"/>
          <ac:picMkLst>
            <pc:docMk/>
            <pc:sldMk cId="3261579451" sldId="509"/>
            <ac:picMk id="4" creationId="{73B7BEA6-BAAF-0C5E-2EE5-B773CF3B8DC2}"/>
          </ac:picMkLst>
        </pc:picChg>
        <pc:picChg chg="add del">
          <ac:chgData name="Jasper Zuallaert" userId="c06710e9-a06c-4062-a445-19b2891b9af1" providerId="ADAL" clId="{F27AAA52-245B-4505-B77B-4B3A92A3E4D8}" dt="2023-08-01T12:36:30.211" v="4231" actId="478"/>
          <ac:picMkLst>
            <pc:docMk/>
            <pc:sldMk cId="3261579451" sldId="509"/>
            <ac:picMk id="7" creationId="{EB847E3B-DC0B-F84C-A438-61115564B75B}"/>
          </ac:picMkLst>
        </pc:picChg>
        <pc:picChg chg="add mod">
          <ac:chgData name="Jasper Zuallaert" userId="c06710e9-a06c-4062-a445-19b2891b9af1" providerId="ADAL" clId="{F27AAA52-245B-4505-B77B-4B3A92A3E4D8}" dt="2023-08-01T12:37:04.251" v="4237" actId="1076"/>
          <ac:picMkLst>
            <pc:docMk/>
            <pc:sldMk cId="3261579451" sldId="509"/>
            <ac:picMk id="2050" creationId="{7911B5E6-CD48-39EA-F166-C5B806642E8E}"/>
          </ac:picMkLst>
        </pc:picChg>
        <pc:picChg chg="add del">
          <ac:chgData name="Jasper Zuallaert" userId="c06710e9-a06c-4062-a445-19b2891b9af1" providerId="ADAL" clId="{F27AAA52-245B-4505-B77B-4B3A92A3E4D8}" dt="2023-07-31T14:25:45.789" v="3177" actId="478"/>
          <ac:picMkLst>
            <pc:docMk/>
            <pc:sldMk cId="3261579451" sldId="509"/>
            <ac:picMk id="4098" creationId="{4C5E8EDF-713F-4076-88EA-688E23EA330D}"/>
          </ac:picMkLst>
        </pc:picChg>
      </pc:sldChg>
      <pc:sldChg chg="add">
        <pc:chgData name="Jasper Zuallaert" userId="c06710e9-a06c-4062-a445-19b2891b9af1" providerId="ADAL" clId="{F27AAA52-245B-4505-B77B-4B3A92A3E4D8}" dt="2023-07-31T14:32:09.593" v="3180"/>
        <pc:sldMkLst>
          <pc:docMk/>
          <pc:sldMk cId="944059508" sldId="513"/>
        </pc:sldMkLst>
      </pc:sldChg>
      <pc:sldChg chg="add">
        <pc:chgData name="Jasper Zuallaert" userId="c06710e9-a06c-4062-a445-19b2891b9af1" providerId="ADAL" clId="{F27AAA52-245B-4505-B77B-4B3A92A3E4D8}" dt="2023-07-31T13:41:01.087" v="2796"/>
        <pc:sldMkLst>
          <pc:docMk/>
          <pc:sldMk cId="2602356798" sldId="514"/>
        </pc:sldMkLst>
      </pc:sldChg>
      <pc:sldChg chg="add">
        <pc:chgData name="Jasper Zuallaert" userId="c06710e9-a06c-4062-a445-19b2891b9af1" providerId="ADAL" clId="{F27AAA52-245B-4505-B77B-4B3A92A3E4D8}" dt="2023-07-31T14:32:09.593" v="3180"/>
        <pc:sldMkLst>
          <pc:docMk/>
          <pc:sldMk cId="3864115755" sldId="515"/>
        </pc:sldMkLst>
      </pc:sldChg>
      <pc:sldChg chg="add">
        <pc:chgData name="Jasper Zuallaert" userId="c06710e9-a06c-4062-a445-19b2891b9af1" providerId="ADAL" clId="{F27AAA52-245B-4505-B77B-4B3A92A3E4D8}" dt="2023-07-31T14:32:09.593" v="3180"/>
        <pc:sldMkLst>
          <pc:docMk/>
          <pc:sldMk cId="1339253085" sldId="516"/>
        </pc:sldMkLst>
      </pc:sldChg>
      <pc:sldChg chg="add">
        <pc:chgData name="Jasper Zuallaert" userId="c06710e9-a06c-4062-a445-19b2891b9af1" providerId="ADAL" clId="{F27AAA52-245B-4505-B77B-4B3A92A3E4D8}" dt="2023-07-31T14:32:09.593" v="3180"/>
        <pc:sldMkLst>
          <pc:docMk/>
          <pc:sldMk cId="3022674696" sldId="518"/>
        </pc:sldMkLst>
      </pc:sldChg>
      <pc:sldChg chg="add">
        <pc:chgData name="Jasper Zuallaert" userId="c06710e9-a06c-4062-a445-19b2891b9af1" providerId="ADAL" clId="{F27AAA52-245B-4505-B77B-4B3A92A3E4D8}" dt="2023-07-31T14:32:09.593" v="3180"/>
        <pc:sldMkLst>
          <pc:docMk/>
          <pc:sldMk cId="2554312732" sldId="519"/>
        </pc:sldMkLst>
      </pc:sldChg>
      <pc:sldChg chg="add">
        <pc:chgData name="Jasper Zuallaert" userId="c06710e9-a06c-4062-a445-19b2891b9af1" providerId="ADAL" clId="{F27AAA52-245B-4505-B77B-4B3A92A3E4D8}" dt="2023-07-31T14:32:09.593" v="3180"/>
        <pc:sldMkLst>
          <pc:docMk/>
          <pc:sldMk cId="1829618807" sldId="521"/>
        </pc:sldMkLst>
      </pc:sldChg>
      <pc:sldChg chg="add">
        <pc:chgData name="Jasper Zuallaert" userId="c06710e9-a06c-4062-a445-19b2891b9af1" providerId="ADAL" clId="{F27AAA52-245B-4505-B77B-4B3A92A3E4D8}" dt="2023-07-31T14:32:09.593" v="3180"/>
        <pc:sldMkLst>
          <pc:docMk/>
          <pc:sldMk cId="2139415267" sldId="522"/>
        </pc:sldMkLst>
      </pc:sldChg>
      <pc:sldChg chg="add">
        <pc:chgData name="Jasper Zuallaert" userId="c06710e9-a06c-4062-a445-19b2891b9af1" providerId="ADAL" clId="{F27AAA52-245B-4505-B77B-4B3A92A3E4D8}" dt="2023-07-31T14:32:09.593" v="3180"/>
        <pc:sldMkLst>
          <pc:docMk/>
          <pc:sldMk cId="1836733850" sldId="523"/>
        </pc:sldMkLst>
      </pc:sldChg>
      <pc:sldChg chg="add">
        <pc:chgData name="Jasper Zuallaert" userId="c06710e9-a06c-4062-a445-19b2891b9af1" providerId="ADAL" clId="{F27AAA52-245B-4505-B77B-4B3A92A3E4D8}" dt="2023-07-31T14:32:09.593" v="3180"/>
        <pc:sldMkLst>
          <pc:docMk/>
          <pc:sldMk cId="2134358695" sldId="525"/>
        </pc:sldMkLst>
      </pc:sldChg>
      <pc:sldChg chg="add">
        <pc:chgData name="Jasper Zuallaert" userId="c06710e9-a06c-4062-a445-19b2891b9af1" providerId="ADAL" clId="{F27AAA52-245B-4505-B77B-4B3A92A3E4D8}" dt="2023-07-31T14:32:09.593" v="3180"/>
        <pc:sldMkLst>
          <pc:docMk/>
          <pc:sldMk cId="2827939923" sldId="526"/>
        </pc:sldMkLst>
      </pc:sldChg>
      <pc:sldChg chg="add">
        <pc:chgData name="Jasper Zuallaert" userId="c06710e9-a06c-4062-a445-19b2891b9af1" providerId="ADAL" clId="{F27AAA52-245B-4505-B77B-4B3A92A3E4D8}" dt="2023-07-31T14:32:09.593" v="3180"/>
        <pc:sldMkLst>
          <pc:docMk/>
          <pc:sldMk cId="1048221105" sldId="527"/>
        </pc:sldMkLst>
      </pc:sldChg>
      <pc:sldChg chg="add">
        <pc:chgData name="Jasper Zuallaert" userId="c06710e9-a06c-4062-a445-19b2891b9af1" providerId="ADAL" clId="{F27AAA52-245B-4505-B77B-4B3A92A3E4D8}" dt="2023-07-28T11:58:06.665" v="1266"/>
        <pc:sldMkLst>
          <pc:docMk/>
          <pc:sldMk cId="2158129669" sldId="528"/>
        </pc:sldMkLst>
      </pc:sldChg>
      <pc:sldChg chg="addSp delSp modSp new mod modAnim">
        <pc:chgData name="Jasper Zuallaert" userId="c06710e9-a06c-4062-a445-19b2891b9af1" providerId="ADAL" clId="{F27AAA52-245B-4505-B77B-4B3A92A3E4D8}" dt="2023-07-28T12:01:34.359" v="1292" actId="14100"/>
        <pc:sldMkLst>
          <pc:docMk/>
          <pc:sldMk cId="1304307438" sldId="529"/>
        </pc:sldMkLst>
        <pc:spChg chg="mod">
          <ac:chgData name="Jasper Zuallaert" userId="c06710e9-a06c-4062-a445-19b2891b9af1" providerId="ADAL" clId="{F27AAA52-245B-4505-B77B-4B3A92A3E4D8}" dt="2023-07-28T11:58:50.921" v="1286" actId="20577"/>
          <ac:spMkLst>
            <pc:docMk/>
            <pc:sldMk cId="1304307438" sldId="529"/>
            <ac:spMk id="2" creationId="{CC735A99-D7E4-67EA-9E26-CE126ACC26AE}"/>
          </ac:spMkLst>
        </pc:spChg>
        <pc:spChg chg="del">
          <ac:chgData name="Jasper Zuallaert" userId="c06710e9-a06c-4062-a445-19b2891b9af1" providerId="ADAL" clId="{F27AAA52-245B-4505-B77B-4B3A92A3E4D8}" dt="2023-07-28T11:59:07.488" v="1287" actId="478"/>
          <ac:spMkLst>
            <pc:docMk/>
            <pc:sldMk cId="1304307438" sldId="529"/>
            <ac:spMk id="3" creationId="{FCC7BE38-3714-61C8-3977-EFBC96EB1F00}"/>
          </ac:spMkLst>
        </pc:spChg>
        <pc:spChg chg="add mod">
          <ac:chgData name="Jasper Zuallaert" userId="c06710e9-a06c-4062-a445-19b2891b9af1" providerId="ADAL" clId="{F27AAA52-245B-4505-B77B-4B3A92A3E4D8}" dt="2023-07-28T11:59:07.801" v="1288"/>
          <ac:spMkLst>
            <pc:docMk/>
            <pc:sldMk cId="1304307438" sldId="529"/>
            <ac:spMk id="7" creationId="{498ED864-3000-41E6-077E-AD73F5C99D97}"/>
          </ac:spMkLst>
        </pc:spChg>
        <pc:spChg chg="add mod">
          <ac:chgData name="Jasper Zuallaert" userId="c06710e9-a06c-4062-a445-19b2891b9af1" providerId="ADAL" clId="{F27AAA52-245B-4505-B77B-4B3A92A3E4D8}" dt="2023-07-28T11:59:07.801" v="1288"/>
          <ac:spMkLst>
            <pc:docMk/>
            <pc:sldMk cId="1304307438" sldId="529"/>
            <ac:spMk id="8" creationId="{C95E4DBC-F5C4-5EEA-D69E-CE1609CD378F}"/>
          </ac:spMkLst>
        </pc:spChg>
        <pc:spChg chg="add mod">
          <ac:chgData name="Jasper Zuallaert" userId="c06710e9-a06c-4062-a445-19b2891b9af1" providerId="ADAL" clId="{F27AAA52-245B-4505-B77B-4B3A92A3E4D8}" dt="2023-07-28T11:59:07.801" v="1288"/>
          <ac:spMkLst>
            <pc:docMk/>
            <pc:sldMk cId="1304307438" sldId="529"/>
            <ac:spMk id="9" creationId="{C8E2A5E8-6112-5E2A-2E75-40A1803B13D0}"/>
          </ac:spMkLst>
        </pc:spChg>
        <pc:picChg chg="add mod">
          <ac:chgData name="Jasper Zuallaert" userId="c06710e9-a06c-4062-a445-19b2891b9af1" providerId="ADAL" clId="{F27AAA52-245B-4505-B77B-4B3A92A3E4D8}" dt="2023-07-28T11:59:07.801" v="1288"/>
          <ac:picMkLst>
            <pc:docMk/>
            <pc:sldMk cId="1304307438" sldId="529"/>
            <ac:picMk id="4" creationId="{9DA3DBC8-5BB4-774B-EA4B-D8C2A5B8EAFF}"/>
          </ac:picMkLst>
        </pc:picChg>
        <pc:picChg chg="add mod">
          <ac:chgData name="Jasper Zuallaert" userId="c06710e9-a06c-4062-a445-19b2891b9af1" providerId="ADAL" clId="{F27AAA52-245B-4505-B77B-4B3A92A3E4D8}" dt="2023-07-28T12:00:55.909" v="1290" actId="1076"/>
          <ac:picMkLst>
            <pc:docMk/>
            <pc:sldMk cId="1304307438" sldId="529"/>
            <ac:picMk id="5" creationId="{9DA1C4ED-F9EA-E2EB-53B7-71A966690E65}"/>
          </ac:picMkLst>
        </pc:picChg>
        <pc:picChg chg="add mod">
          <ac:chgData name="Jasper Zuallaert" userId="c06710e9-a06c-4062-a445-19b2891b9af1" providerId="ADAL" clId="{F27AAA52-245B-4505-B77B-4B3A92A3E4D8}" dt="2023-07-28T12:01:34.359" v="1292" actId="14100"/>
          <ac:picMkLst>
            <pc:docMk/>
            <pc:sldMk cId="1304307438" sldId="529"/>
            <ac:picMk id="6" creationId="{9395420A-830F-2918-C5C7-DFFF73413C2C}"/>
          </ac:picMkLst>
        </pc:picChg>
      </pc:sldChg>
      <pc:sldChg chg="addSp delSp modSp new mod modClrScheme chgLayout">
        <pc:chgData name="Jasper Zuallaert" userId="c06710e9-a06c-4062-a445-19b2891b9af1" providerId="ADAL" clId="{F27AAA52-245B-4505-B77B-4B3A92A3E4D8}" dt="2023-07-28T12:02:55.533" v="1360" actId="20577"/>
        <pc:sldMkLst>
          <pc:docMk/>
          <pc:sldMk cId="1327872360" sldId="530"/>
        </pc:sldMkLst>
        <pc:spChg chg="del mod ord">
          <ac:chgData name="Jasper Zuallaert" userId="c06710e9-a06c-4062-a445-19b2891b9af1" providerId="ADAL" clId="{F27AAA52-245B-4505-B77B-4B3A92A3E4D8}" dt="2023-07-28T12:02:42.614" v="1293" actId="700"/>
          <ac:spMkLst>
            <pc:docMk/>
            <pc:sldMk cId="1327872360" sldId="530"/>
            <ac:spMk id="2" creationId="{5B4029D1-7532-D493-5793-066D3E1237C4}"/>
          </ac:spMkLst>
        </pc:spChg>
        <pc:spChg chg="del">
          <ac:chgData name="Jasper Zuallaert" userId="c06710e9-a06c-4062-a445-19b2891b9af1" providerId="ADAL" clId="{F27AAA52-245B-4505-B77B-4B3A92A3E4D8}" dt="2023-07-28T12:02:42.614" v="1293" actId="700"/>
          <ac:spMkLst>
            <pc:docMk/>
            <pc:sldMk cId="1327872360" sldId="530"/>
            <ac:spMk id="3" creationId="{93CF2F9D-7CC7-0A18-E68B-9DD65E2E6521}"/>
          </ac:spMkLst>
        </pc:spChg>
        <pc:spChg chg="add mod ord">
          <ac:chgData name="Jasper Zuallaert" userId="c06710e9-a06c-4062-a445-19b2891b9af1" providerId="ADAL" clId="{F27AAA52-245B-4505-B77B-4B3A92A3E4D8}" dt="2023-07-28T12:02:55.533" v="1360" actId="20577"/>
          <ac:spMkLst>
            <pc:docMk/>
            <pc:sldMk cId="1327872360" sldId="530"/>
            <ac:spMk id="4" creationId="{29E174AB-1360-05E5-58FB-A6BBE257FC14}"/>
          </ac:spMkLst>
        </pc:spChg>
      </pc:sldChg>
      <pc:sldChg chg="addSp delSp modSp new mod modClrScheme chgLayout">
        <pc:chgData name="Jasper Zuallaert" userId="c06710e9-a06c-4062-a445-19b2891b9af1" providerId="ADAL" clId="{F27AAA52-245B-4505-B77B-4B3A92A3E4D8}" dt="2023-07-28T13:36:53.144" v="2256" actId="1076"/>
        <pc:sldMkLst>
          <pc:docMk/>
          <pc:sldMk cId="1709377821" sldId="531"/>
        </pc:sldMkLst>
        <pc:spChg chg="del mod ord">
          <ac:chgData name="Jasper Zuallaert" userId="c06710e9-a06c-4062-a445-19b2891b9af1" providerId="ADAL" clId="{F27AAA52-245B-4505-B77B-4B3A92A3E4D8}" dt="2023-07-28T12:03:01.537" v="1362" actId="700"/>
          <ac:spMkLst>
            <pc:docMk/>
            <pc:sldMk cId="1709377821" sldId="531"/>
            <ac:spMk id="2" creationId="{6AF2384F-942B-1E3C-279A-746609F577DA}"/>
          </ac:spMkLst>
        </pc:spChg>
        <pc:spChg chg="add mod ord">
          <ac:chgData name="Jasper Zuallaert" userId="c06710e9-a06c-4062-a445-19b2891b9af1" providerId="ADAL" clId="{F27AAA52-245B-4505-B77B-4B3A92A3E4D8}" dt="2023-07-28T13:10:54.595" v="2118" actId="20577"/>
          <ac:spMkLst>
            <pc:docMk/>
            <pc:sldMk cId="1709377821" sldId="531"/>
            <ac:spMk id="3" creationId="{AE2D7B43-A341-C10A-5A6E-066BFE9CE667}"/>
          </ac:spMkLst>
        </pc:spChg>
        <pc:spChg chg="add del mod ord">
          <ac:chgData name="Jasper Zuallaert" userId="c06710e9-a06c-4062-a445-19b2891b9af1" providerId="ADAL" clId="{F27AAA52-245B-4505-B77B-4B3A92A3E4D8}" dt="2023-07-28T13:09:45.340" v="2099" actId="478"/>
          <ac:spMkLst>
            <pc:docMk/>
            <pc:sldMk cId="1709377821" sldId="531"/>
            <ac:spMk id="4" creationId="{4342B34F-50D5-72E2-04CD-B71D0DC4D66C}"/>
          </ac:spMkLst>
        </pc:spChg>
        <pc:spChg chg="add del mod">
          <ac:chgData name="Jasper Zuallaert" userId="c06710e9-a06c-4062-a445-19b2891b9af1" providerId="ADAL" clId="{F27AAA52-245B-4505-B77B-4B3A92A3E4D8}" dt="2023-07-28T13:32:33.651" v="2147" actId="478"/>
          <ac:spMkLst>
            <pc:docMk/>
            <pc:sldMk cId="1709377821" sldId="531"/>
            <ac:spMk id="11" creationId="{6A2DD87A-547C-A59D-8070-D95E34B10B1A}"/>
          </ac:spMkLst>
        </pc:spChg>
        <pc:spChg chg="add mod">
          <ac:chgData name="Jasper Zuallaert" userId="c06710e9-a06c-4062-a445-19b2891b9af1" providerId="ADAL" clId="{F27AAA52-245B-4505-B77B-4B3A92A3E4D8}" dt="2023-07-28T13:32:34.027" v="2148"/>
          <ac:spMkLst>
            <pc:docMk/>
            <pc:sldMk cId="1709377821" sldId="531"/>
            <ac:spMk id="12" creationId="{191A0223-F964-C900-8C2A-6FC4B90D629E}"/>
          </ac:spMkLst>
        </pc:spChg>
        <pc:spChg chg="add mod">
          <ac:chgData name="Jasper Zuallaert" userId="c06710e9-a06c-4062-a445-19b2891b9af1" providerId="ADAL" clId="{F27AAA52-245B-4505-B77B-4B3A92A3E4D8}" dt="2023-07-28T13:36:37.696" v="2251" actId="6549"/>
          <ac:spMkLst>
            <pc:docMk/>
            <pc:sldMk cId="1709377821" sldId="531"/>
            <ac:spMk id="14" creationId="{0B97AC98-15D2-3181-1DA0-7136A8EFACB1}"/>
          </ac:spMkLst>
        </pc:spChg>
        <pc:picChg chg="add del">
          <ac:chgData name="Jasper Zuallaert" userId="c06710e9-a06c-4062-a445-19b2891b9af1" providerId="ADAL" clId="{F27AAA52-245B-4505-B77B-4B3A92A3E4D8}" dt="2023-07-28T13:28:21.137" v="2120" actId="478"/>
          <ac:picMkLst>
            <pc:docMk/>
            <pc:sldMk cId="1709377821" sldId="531"/>
            <ac:picMk id="6" creationId="{07B4024A-B8D7-26A9-0833-2132A10CD946}"/>
          </ac:picMkLst>
        </pc:picChg>
        <pc:picChg chg="add mod">
          <ac:chgData name="Jasper Zuallaert" userId="c06710e9-a06c-4062-a445-19b2891b9af1" providerId="ADAL" clId="{F27AAA52-245B-4505-B77B-4B3A92A3E4D8}" dt="2023-07-28T13:31:10.818" v="2130" actId="1076"/>
          <ac:picMkLst>
            <pc:docMk/>
            <pc:sldMk cId="1709377821" sldId="531"/>
            <ac:picMk id="8" creationId="{A050DE15-83C4-E2B0-8307-010E6093976E}"/>
          </ac:picMkLst>
        </pc:picChg>
        <pc:picChg chg="add mod">
          <ac:chgData name="Jasper Zuallaert" userId="c06710e9-a06c-4062-a445-19b2891b9af1" providerId="ADAL" clId="{F27AAA52-245B-4505-B77B-4B3A92A3E4D8}" dt="2023-07-28T13:36:53.144" v="2256" actId="1076"/>
          <ac:picMkLst>
            <pc:docMk/>
            <pc:sldMk cId="1709377821" sldId="531"/>
            <ac:picMk id="10" creationId="{E550C0C6-D247-648D-920F-5F5FCC11D956}"/>
          </ac:picMkLst>
        </pc:picChg>
        <pc:picChg chg="add mod">
          <ac:chgData name="Jasper Zuallaert" userId="c06710e9-a06c-4062-a445-19b2891b9af1" providerId="ADAL" clId="{F27AAA52-245B-4505-B77B-4B3A92A3E4D8}" dt="2023-07-28T13:36:28.395" v="2245" actId="1037"/>
          <ac:picMkLst>
            <pc:docMk/>
            <pc:sldMk cId="1709377821" sldId="531"/>
            <ac:picMk id="3074" creationId="{5B115906-3A66-FB85-3AFE-9E0DC1936389}"/>
          </ac:picMkLst>
        </pc:picChg>
        <pc:picChg chg="add mod">
          <ac:chgData name="Jasper Zuallaert" userId="c06710e9-a06c-4062-a445-19b2891b9af1" providerId="ADAL" clId="{F27AAA52-245B-4505-B77B-4B3A92A3E4D8}" dt="2023-07-28T13:36:40.170" v="2253" actId="1035"/>
          <ac:picMkLst>
            <pc:docMk/>
            <pc:sldMk cId="1709377821" sldId="531"/>
            <ac:picMk id="3076" creationId="{3A81687F-5397-FA19-2EFD-04B90D63A11D}"/>
          </ac:picMkLst>
        </pc:picChg>
        <pc:picChg chg="add mod">
          <ac:chgData name="Jasper Zuallaert" userId="c06710e9-a06c-4062-a445-19b2891b9af1" providerId="ADAL" clId="{F27AAA52-245B-4505-B77B-4B3A92A3E4D8}" dt="2023-07-28T13:36:43.728" v="2255" actId="14100"/>
          <ac:picMkLst>
            <pc:docMk/>
            <pc:sldMk cId="1709377821" sldId="531"/>
            <ac:picMk id="3078" creationId="{61171604-9139-4E94-D962-79CC7BB82B4F}"/>
          </ac:picMkLst>
        </pc:picChg>
      </pc:sldChg>
      <pc:sldChg chg="addSp modSp add mod modAnim">
        <pc:chgData name="Jasper Zuallaert" userId="c06710e9-a06c-4062-a445-19b2891b9af1" providerId="ADAL" clId="{F27AAA52-245B-4505-B77B-4B3A92A3E4D8}" dt="2023-07-31T11:35:18.416" v="2560" actId="20577"/>
        <pc:sldMkLst>
          <pc:docMk/>
          <pc:sldMk cId="1345026029" sldId="532"/>
        </pc:sldMkLst>
        <pc:spChg chg="mod">
          <ac:chgData name="Jasper Zuallaert" userId="c06710e9-a06c-4062-a445-19b2891b9af1" providerId="ADAL" clId="{F27AAA52-245B-4505-B77B-4B3A92A3E4D8}" dt="2023-07-31T11:35:11.596" v="2557" actId="20577"/>
          <ac:spMkLst>
            <pc:docMk/>
            <pc:sldMk cId="1345026029" sldId="532"/>
            <ac:spMk id="3" creationId="{AE2D7B43-A341-C10A-5A6E-066BFE9CE667}"/>
          </ac:spMkLst>
        </pc:spChg>
        <pc:spChg chg="mod">
          <ac:chgData name="Jasper Zuallaert" userId="c06710e9-a06c-4062-a445-19b2891b9af1" providerId="ADAL" clId="{F27AAA52-245B-4505-B77B-4B3A92A3E4D8}" dt="2023-07-31T11:35:18.416" v="2560" actId="20577"/>
          <ac:spMkLst>
            <pc:docMk/>
            <pc:sldMk cId="1345026029" sldId="532"/>
            <ac:spMk id="4" creationId="{4342B34F-50D5-72E2-04CD-B71D0DC4D66C}"/>
          </ac:spMkLst>
        </pc:spChg>
        <pc:spChg chg="add mod">
          <ac:chgData name="Jasper Zuallaert" userId="c06710e9-a06c-4062-a445-19b2891b9af1" providerId="ADAL" clId="{F27AAA52-245B-4505-B77B-4B3A92A3E4D8}" dt="2023-07-31T11:30:09.872" v="2522" actId="1076"/>
          <ac:spMkLst>
            <pc:docMk/>
            <pc:sldMk cId="1345026029" sldId="532"/>
            <ac:spMk id="7" creationId="{37A8DB7C-88E7-7C75-C266-E7E868504BD8}"/>
          </ac:spMkLst>
        </pc:spChg>
        <pc:spChg chg="add mod">
          <ac:chgData name="Jasper Zuallaert" userId="c06710e9-a06c-4062-a445-19b2891b9af1" providerId="ADAL" clId="{F27AAA52-245B-4505-B77B-4B3A92A3E4D8}" dt="2023-07-31T11:30:09.872" v="2522" actId="1076"/>
          <ac:spMkLst>
            <pc:docMk/>
            <pc:sldMk cId="1345026029" sldId="532"/>
            <ac:spMk id="11" creationId="{15F26193-8C50-EC51-A712-D0901F468D6E}"/>
          </ac:spMkLst>
        </pc:spChg>
        <pc:spChg chg="add mod">
          <ac:chgData name="Jasper Zuallaert" userId="c06710e9-a06c-4062-a445-19b2891b9af1" providerId="ADAL" clId="{F27AAA52-245B-4505-B77B-4B3A92A3E4D8}" dt="2023-07-31T11:30:09.872" v="2522" actId="1076"/>
          <ac:spMkLst>
            <pc:docMk/>
            <pc:sldMk cId="1345026029" sldId="532"/>
            <ac:spMk id="12" creationId="{BF0A0205-3202-F3B5-D6EF-E9C5B5C63D4A}"/>
          </ac:spMkLst>
        </pc:spChg>
        <pc:spChg chg="add mod">
          <ac:chgData name="Jasper Zuallaert" userId="c06710e9-a06c-4062-a445-19b2891b9af1" providerId="ADAL" clId="{F27AAA52-245B-4505-B77B-4B3A92A3E4D8}" dt="2023-07-31T11:30:09.872" v="2522" actId="1076"/>
          <ac:spMkLst>
            <pc:docMk/>
            <pc:sldMk cId="1345026029" sldId="532"/>
            <ac:spMk id="15" creationId="{E413A58E-B847-1300-3BFD-12DEA398B7BC}"/>
          </ac:spMkLst>
        </pc:spChg>
        <pc:spChg chg="add mod">
          <ac:chgData name="Jasper Zuallaert" userId="c06710e9-a06c-4062-a445-19b2891b9af1" providerId="ADAL" clId="{F27AAA52-245B-4505-B77B-4B3A92A3E4D8}" dt="2023-07-31T11:30:09.872" v="2522" actId="1076"/>
          <ac:spMkLst>
            <pc:docMk/>
            <pc:sldMk cId="1345026029" sldId="532"/>
            <ac:spMk id="18" creationId="{14771794-C656-7F74-6B6F-DF96D442A068}"/>
          </ac:spMkLst>
        </pc:spChg>
        <pc:spChg chg="add mod">
          <ac:chgData name="Jasper Zuallaert" userId="c06710e9-a06c-4062-a445-19b2891b9af1" providerId="ADAL" clId="{F27AAA52-245B-4505-B77B-4B3A92A3E4D8}" dt="2023-07-31T11:30:09.872" v="2522" actId="1076"/>
          <ac:spMkLst>
            <pc:docMk/>
            <pc:sldMk cId="1345026029" sldId="532"/>
            <ac:spMk id="20" creationId="{A27D64E7-39EF-75C0-2D88-EDD04D034DBD}"/>
          </ac:spMkLst>
        </pc:spChg>
        <pc:spChg chg="add mod">
          <ac:chgData name="Jasper Zuallaert" userId="c06710e9-a06c-4062-a445-19b2891b9af1" providerId="ADAL" clId="{F27AAA52-245B-4505-B77B-4B3A92A3E4D8}" dt="2023-07-31T11:30:09.872" v="2522" actId="1076"/>
          <ac:spMkLst>
            <pc:docMk/>
            <pc:sldMk cId="1345026029" sldId="532"/>
            <ac:spMk id="21" creationId="{439CE0D7-08B9-2D0D-A034-23FB2874A901}"/>
          </ac:spMkLst>
        </pc:spChg>
        <pc:spChg chg="add mod">
          <ac:chgData name="Jasper Zuallaert" userId="c06710e9-a06c-4062-a445-19b2891b9af1" providerId="ADAL" clId="{F27AAA52-245B-4505-B77B-4B3A92A3E4D8}" dt="2023-07-31T11:30:09.872" v="2522" actId="1076"/>
          <ac:spMkLst>
            <pc:docMk/>
            <pc:sldMk cId="1345026029" sldId="532"/>
            <ac:spMk id="22" creationId="{C59ED989-4942-A8DB-077B-5A3B333C7F48}"/>
          </ac:spMkLst>
        </pc:spChg>
        <pc:spChg chg="add mod">
          <ac:chgData name="Jasper Zuallaert" userId="c06710e9-a06c-4062-a445-19b2891b9af1" providerId="ADAL" clId="{F27AAA52-245B-4505-B77B-4B3A92A3E4D8}" dt="2023-07-31T11:30:09.872" v="2522" actId="1076"/>
          <ac:spMkLst>
            <pc:docMk/>
            <pc:sldMk cId="1345026029" sldId="532"/>
            <ac:spMk id="24" creationId="{02EB0AA5-676A-9DE0-DF16-D301174D5B1B}"/>
          </ac:spMkLst>
        </pc:spChg>
        <pc:spChg chg="add mod">
          <ac:chgData name="Jasper Zuallaert" userId="c06710e9-a06c-4062-a445-19b2891b9af1" providerId="ADAL" clId="{F27AAA52-245B-4505-B77B-4B3A92A3E4D8}" dt="2023-07-31T11:30:09.872" v="2522" actId="1076"/>
          <ac:spMkLst>
            <pc:docMk/>
            <pc:sldMk cId="1345026029" sldId="532"/>
            <ac:spMk id="25" creationId="{A1BEB132-2ED7-8BE6-EF8A-FA30C47F2B07}"/>
          </ac:spMkLst>
        </pc:spChg>
        <pc:spChg chg="add mod">
          <ac:chgData name="Jasper Zuallaert" userId="c06710e9-a06c-4062-a445-19b2891b9af1" providerId="ADAL" clId="{F27AAA52-245B-4505-B77B-4B3A92A3E4D8}" dt="2023-07-31T11:30:09.872" v="2522" actId="1076"/>
          <ac:spMkLst>
            <pc:docMk/>
            <pc:sldMk cId="1345026029" sldId="532"/>
            <ac:spMk id="26" creationId="{F519AAE9-9190-28BF-BB26-772AFDE1E4F6}"/>
          </ac:spMkLst>
        </pc:spChg>
        <pc:spChg chg="add mod">
          <ac:chgData name="Jasper Zuallaert" userId="c06710e9-a06c-4062-a445-19b2891b9af1" providerId="ADAL" clId="{F27AAA52-245B-4505-B77B-4B3A92A3E4D8}" dt="2023-07-31T11:30:09.872" v="2522" actId="1076"/>
          <ac:spMkLst>
            <pc:docMk/>
            <pc:sldMk cId="1345026029" sldId="532"/>
            <ac:spMk id="27" creationId="{9E8F41B6-353E-E9DF-A75A-A5CCB1877383}"/>
          </ac:spMkLst>
        </pc:spChg>
        <pc:spChg chg="add mod">
          <ac:chgData name="Jasper Zuallaert" userId="c06710e9-a06c-4062-a445-19b2891b9af1" providerId="ADAL" clId="{F27AAA52-245B-4505-B77B-4B3A92A3E4D8}" dt="2023-07-31T11:30:09.872" v="2522" actId="1076"/>
          <ac:spMkLst>
            <pc:docMk/>
            <pc:sldMk cId="1345026029" sldId="532"/>
            <ac:spMk id="28" creationId="{E44D4C18-8381-21CC-2227-F700CDCEAA2E}"/>
          </ac:spMkLst>
        </pc:spChg>
        <pc:spChg chg="add mod">
          <ac:chgData name="Jasper Zuallaert" userId="c06710e9-a06c-4062-a445-19b2891b9af1" providerId="ADAL" clId="{F27AAA52-245B-4505-B77B-4B3A92A3E4D8}" dt="2023-07-31T11:30:09.872" v="2522" actId="1076"/>
          <ac:spMkLst>
            <pc:docMk/>
            <pc:sldMk cId="1345026029" sldId="532"/>
            <ac:spMk id="29" creationId="{164CCEE1-A495-7772-2F13-1FC793A72250}"/>
          </ac:spMkLst>
        </pc:spChg>
        <pc:spChg chg="add mod">
          <ac:chgData name="Jasper Zuallaert" userId="c06710e9-a06c-4062-a445-19b2891b9af1" providerId="ADAL" clId="{F27AAA52-245B-4505-B77B-4B3A92A3E4D8}" dt="2023-07-31T11:30:09.872" v="2522" actId="1076"/>
          <ac:spMkLst>
            <pc:docMk/>
            <pc:sldMk cId="1345026029" sldId="532"/>
            <ac:spMk id="30" creationId="{BCFA0309-6C7D-D7BA-F878-92C4334410FD}"/>
          </ac:spMkLst>
        </pc:spChg>
        <pc:spChg chg="add mod">
          <ac:chgData name="Jasper Zuallaert" userId="c06710e9-a06c-4062-a445-19b2891b9af1" providerId="ADAL" clId="{F27AAA52-245B-4505-B77B-4B3A92A3E4D8}" dt="2023-07-31T11:30:09.872" v="2522" actId="1076"/>
          <ac:spMkLst>
            <pc:docMk/>
            <pc:sldMk cId="1345026029" sldId="532"/>
            <ac:spMk id="31" creationId="{EFE10F72-14E7-2D55-14EA-953D6EF5ED08}"/>
          </ac:spMkLst>
        </pc:spChg>
        <pc:spChg chg="add mod">
          <ac:chgData name="Jasper Zuallaert" userId="c06710e9-a06c-4062-a445-19b2891b9af1" providerId="ADAL" clId="{F27AAA52-245B-4505-B77B-4B3A92A3E4D8}" dt="2023-07-31T11:30:09.872" v="2522" actId="1076"/>
          <ac:spMkLst>
            <pc:docMk/>
            <pc:sldMk cId="1345026029" sldId="532"/>
            <ac:spMk id="32" creationId="{1E9872BF-2E6C-D99D-E4F0-D10C9D811009}"/>
          </ac:spMkLst>
        </pc:spChg>
        <pc:spChg chg="add mod">
          <ac:chgData name="Jasper Zuallaert" userId="c06710e9-a06c-4062-a445-19b2891b9af1" providerId="ADAL" clId="{F27AAA52-245B-4505-B77B-4B3A92A3E4D8}" dt="2023-07-31T11:30:09.872" v="2522" actId="1076"/>
          <ac:spMkLst>
            <pc:docMk/>
            <pc:sldMk cId="1345026029" sldId="532"/>
            <ac:spMk id="33" creationId="{D0D8A41C-D9CD-E683-EC25-E2E92337E201}"/>
          </ac:spMkLst>
        </pc:spChg>
        <pc:spChg chg="add mod">
          <ac:chgData name="Jasper Zuallaert" userId="c06710e9-a06c-4062-a445-19b2891b9af1" providerId="ADAL" clId="{F27AAA52-245B-4505-B77B-4B3A92A3E4D8}" dt="2023-07-31T11:30:09.872" v="2522" actId="1076"/>
          <ac:spMkLst>
            <pc:docMk/>
            <pc:sldMk cId="1345026029" sldId="532"/>
            <ac:spMk id="34" creationId="{63EBFDCF-F50C-6CF0-2EC6-154657C385F5}"/>
          </ac:spMkLst>
        </pc:spChg>
        <pc:spChg chg="add mod">
          <ac:chgData name="Jasper Zuallaert" userId="c06710e9-a06c-4062-a445-19b2891b9af1" providerId="ADAL" clId="{F27AAA52-245B-4505-B77B-4B3A92A3E4D8}" dt="2023-07-31T11:30:09.872" v="2522" actId="1076"/>
          <ac:spMkLst>
            <pc:docMk/>
            <pc:sldMk cId="1345026029" sldId="532"/>
            <ac:spMk id="35" creationId="{F4720891-28C9-3269-1AD1-056015773F88}"/>
          </ac:spMkLst>
        </pc:spChg>
        <pc:spChg chg="add mod">
          <ac:chgData name="Jasper Zuallaert" userId="c06710e9-a06c-4062-a445-19b2891b9af1" providerId="ADAL" clId="{F27AAA52-245B-4505-B77B-4B3A92A3E4D8}" dt="2023-07-31T11:30:09.872" v="2522" actId="1076"/>
          <ac:spMkLst>
            <pc:docMk/>
            <pc:sldMk cId="1345026029" sldId="532"/>
            <ac:spMk id="36" creationId="{B1652B98-03F4-1479-FD3F-E686BFFCF05B}"/>
          </ac:spMkLst>
        </pc:spChg>
        <pc:spChg chg="add mod">
          <ac:chgData name="Jasper Zuallaert" userId="c06710e9-a06c-4062-a445-19b2891b9af1" providerId="ADAL" clId="{F27AAA52-245B-4505-B77B-4B3A92A3E4D8}" dt="2023-07-31T11:30:09.872" v="2522" actId="1076"/>
          <ac:spMkLst>
            <pc:docMk/>
            <pc:sldMk cId="1345026029" sldId="532"/>
            <ac:spMk id="37" creationId="{968DBAD8-8184-004A-2CD3-745A60D2AECF}"/>
          </ac:spMkLst>
        </pc:spChg>
        <pc:spChg chg="add mod">
          <ac:chgData name="Jasper Zuallaert" userId="c06710e9-a06c-4062-a445-19b2891b9af1" providerId="ADAL" clId="{F27AAA52-245B-4505-B77B-4B3A92A3E4D8}" dt="2023-07-31T11:30:09.872" v="2522" actId="1076"/>
          <ac:spMkLst>
            <pc:docMk/>
            <pc:sldMk cId="1345026029" sldId="532"/>
            <ac:spMk id="38" creationId="{13386C38-CC41-B91A-CEA1-207E2198EDF4}"/>
          </ac:spMkLst>
        </pc:spChg>
        <pc:spChg chg="add mod">
          <ac:chgData name="Jasper Zuallaert" userId="c06710e9-a06c-4062-a445-19b2891b9af1" providerId="ADAL" clId="{F27AAA52-245B-4505-B77B-4B3A92A3E4D8}" dt="2023-07-31T11:30:09.872" v="2522" actId="1076"/>
          <ac:spMkLst>
            <pc:docMk/>
            <pc:sldMk cId="1345026029" sldId="532"/>
            <ac:spMk id="39" creationId="{572A2789-B284-5993-1113-DAD5FF1F0F40}"/>
          </ac:spMkLst>
        </pc:spChg>
        <pc:spChg chg="add mod">
          <ac:chgData name="Jasper Zuallaert" userId="c06710e9-a06c-4062-a445-19b2891b9af1" providerId="ADAL" clId="{F27AAA52-245B-4505-B77B-4B3A92A3E4D8}" dt="2023-07-31T11:30:09.872" v="2522" actId="1076"/>
          <ac:spMkLst>
            <pc:docMk/>
            <pc:sldMk cId="1345026029" sldId="532"/>
            <ac:spMk id="40" creationId="{A08EFF93-5C2D-32B7-B53E-E9D326E90101}"/>
          </ac:spMkLst>
        </pc:spChg>
        <pc:spChg chg="add mod">
          <ac:chgData name="Jasper Zuallaert" userId="c06710e9-a06c-4062-a445-19b2891b9af1" providerId="ADAL" clId="{F27AAA52-245B-4505-B77B-4B3A92A3E4D8}" dt="2023-07-31T11:30:09.872" v="2522" actId="1076"/>
          <ac:spMkLst>
            <pc:docMk/>
            <pc:sldMk cId="1345026029" sldId="532"/>
            <ac:spMk id="41" creationId="{85C6FE91-8932-B4CB-CD19-A4AC3F30C1CC}"/>
          </ac:spMkLst>
        </pc:spChg>
        <pc:spChg chg="add mod">
          <ac:chgData name="Jasper Zuallaert" userId="c06710e9-a06c-4062-a445-19b2891b9af1" providerId="ADAL" clId="{F27AAA52-245B-4505-B77B-4B3A92A3E4D8}" dt="2023-07-31T11:30:09.872" v="2522" actId="1076"/>
          <ac:spMkLst>
            <pc:docMk/>
            <pc:sldMk cId="1345026029" sldId="532"/>
            <ac:spMk id="42" creationId="{0C34C92E-0C4D-23F2-12FC-C43B958570B0}"/>
          </ac:spMkLst>
        </pc:spChg>
        <pc:spChg chg="add mod">
          <ac:chgData name="Jasper Zuallaert" userId="c06710e9-a06c-4062-a445-19b2891b9af1" providerId="ADAL" clId="{F27AAA52-245B-4505-B77B-4B3A92A3E4D8}" dt="2023-07-31T11:30:09.872" v="2522" actId="1076"/>
          <ac:spMkLst>
            <pc:docMk/>
            <pc:sldMk cId="1345026029" sldId="532"/>
            <ac:spMk id="43" creationId="{AA13D54E-F3DF-C472-E3C6-DBFAA776A007}"/>
          </ac:spMkLst>
        </pc:spChg>
        <pc:spChg chg="add mod">
          <ac:chgData name="Jasper Zuallaert" userId="c06710e9-a06c-4062-a445-19b2891b9af1" providerId="ADAL" clId="{F27AAA52-245B-4505-B77B-4B3A92A3E4D8}" dt="2023-07-31T11:30:09.872" v="2522" actId="1076"/>
          <ac:spMkLst>
            <pc:docMk/>
            <pc:sldMk cId="1345026029" sldId="532"/>
            <ac:spMk id="44" creationId="{33A02672-6896-8A68-D653-3EDC924C4C2A}"/>
          </ac:spMkLst>
        </pc:spChg>
        <pc:spChg chg="add mod">
          <ac:chgData name="Jasper Zuallaert" userId="c06710e9-a06c-4062-a445-19b2891b9af1" providerId="ADAL" clId="{F27AAA52-245B-4505-B77B-4B3A92A3E4D8}" dt="2023-07-31T11:30:09.872" v="2522" actId="1076"/>
          <ac:spMkLst>
            <pc:docMk/>
            <pc:sldMk cId="1345026029" sldId="532"/>
            <ac:spMk id="45" creationId="{7507BFCD-1EC4-8679-2BD8-0D477A77BBC7}"/>
          </ac:spMkLst>
        </pc:spChg>
        <pc:spChg chg="add mod">
          <ac:chgData name="Jasper Zuallaert" userId="c06710e9-a06c-4062-a445-19b2891b9af1" providerId="ADAL" clId="{F27AAA52-245B-4505-B77B-4B3A92A3E4D8}" dt="2023-07-31T11:30:09.872" v="2522" actId="1076"/>
          <ac:spMkLst>
            <pc:docMk/>
            <pc:sldMk cId="1345026029" sldId="532"/>
            <ac:spMk id="46" creationId="{1CE67226-1D27-4558-E8DE-8689D17012DC}"/>
          </ac:spMkLst>
        </pc:spChg>
        <pc:spChg chg="add mod">
          <ac:chgData name="Jasper Zuallaert" userId="c06710e9-a06c-4062-a445-19b2891b9af1" providerId="ADAL" clId="{F27AAA52-245B-4505-B77B-4B3A92A3E4D8}" dt="2023-07-31T11:30:09.872" v="2522" actId="1076"/>
          <ac:spMkLst>
            <pc:docMk/>
            <pc:sldMk cId="1345026029" sldId="532"/>
            <ac:spMk id="47" creationId="{E4A25490-E2B8-542C-D2F2-5BA22B323445}"/>
          </ac:spMkLst>
        </pc:spChg>
        <pc:spChg chg="add mod">
          <ac:chgData name="Jasper Zuallaert" userId="c06710e9-a06c-4062-a445-19b2891b9af1" providerId="ADAL" clId="{F27AAA52-245B-4505-B77B-4B3A92A3E4D8}" dt="2023-07-31T11:30:09.872" v="2522" actId="1076"/>
          <ac:spMkLst>
            <pc:docMk/>
            <pc:sldMk cId="1345026029" sldId="532"/>
            <ac:spMk id="48" creationId="{0BF91BD1-6C84-E279-C7B8-FB7895B7B8A4}"/>
          </ac:spMkLst>
        </pc:spChg>
        <pc:spChg chg="add mod">
          <ac:chgData name="Jasper Zuallaert" userId="c06710e9-a06c-4062-a445-19b2891b9af1" providerId="ADAL" clId="{F27AAA52-245B-4505-B77B-4B3A92A3E4D8}" dt="2023-07-31T11:30:09.872" v="2522" actId="1076"/>
          <ac:spMkLst>
            <pc:docMk/>
            <pc:sldMk cId="1345026029" sldId="532"/>
            <ac:spMk id="49" creationId="{710F9455-56AA-3AFB-9467-467D74758610}"/>
          </ac:spMkLst>
        </pc:spChg>
        <pc:spChg chg="add mod">
          <ac:chgData name="Jasper Zuallaert" userId="c06710e9-a06c-4062-a445-19b2891b9af1" providerId="ADAL" clId="{F27AAA52-245B-4505-B77B-4B3A92A3E4D8}" dt="2023-07-31T11:30:09.872" v="2522" actId="1076"/>
          <ac:spMkLst>
            <pc:docMk/>
            <pc:sldMk cId="1345026029" sldId="532"/>
            <ac:spMk id="50" creationId="{7140AA28-E746-E649-C90A-43639D3A1522}"/>
          </ac:spMkLst>
        </pc:spChg>
        <pc:spChg chg="add mod">
          <ac:chgData name="Jasper Zuallaert" userId="c06710e9-a06c-4062-a445-19b2891b9af1" providerId="ADAL" clId="{F27AAA52-245B-4505-B77B-4B3A92A3E4D8}" dt="2023-07-31T11:30:09.872" v="2522" actId="1076"/>
          <ac:spMkLst>
            <pc:docMk/>
            <pc:sldMk cId="1345026029" sldId="532"/>
            <ac:spMk id="51" creationId="{239527E8-9E83-3D9E-2519-ECDF9D8CEBA5}"/>
          </ac:spMkLst>
        </pc:spChg>
        <pc:spChg chg="add mod">
          <ac:chgData name="Jasper Zuallaert" userId="c06710e9-a06c-4062-a445-19b2891b9af1" providerId="ADAL" clId="{F27AAA52-245B-4505-B77B-4B3A92A3E4D8}" dt="2023-07-31T11:30:09.872" v="2522" actId="1076"/>
          <ac:spMkLst>
            <pc:docMk/>
            <pc:sldMk cId="1345026029" sldId="532"/>
            <ac:spMk id="52" creationId="{4F1FE67E-884C-54E6-D79A-E20CF2AF664F}"/>
          </ac:spMkLst>
        </pc:spChg>
        <pc:spChg chg="add mod">
          <ac:chgData name="Jasper Zuallaert" userId="c06710e9-a06c-4062-a445-19b2891b9af1" providerId="ADAL" clId="{F27AAA52-245B-4505-B77B-4B3A92A3E4D8}" dt="2023-07-31T11:30:09.872" v="2522" actId="1076"/>
          <ac:spMkLst>
            <pc:docMk/>
            <pc:sldMk cId="1345026029" sldId="532"/>
            <ac:spMk id="53" creationId="{2D9B8BBC-8DE4-DDE8-E05E-87A23D33FE60}"/>
          </ac:spMkLst>
        </pc:spChg>
        <pc:spChg chg="add mod">
          <ac:chgData name="Jasper Zuallaert" userId="c06710e9-a06c-4062-a445-19b2891b9af1" providerId="ADAL" clId="{F27AAA52-245B-4505-B77B-4B3A92A3E4D8}" dt="2023-07-31T11:30:09.872" v="2522" actId="1076"/>
          <ac:spMkLst>
            <pc:docMk/>
            <pc:sldMk cId="1345026029" sldId="532"/>
            <ac:spMk id="54" creationId="{D872214A-8672-CF48-3C46-A09D34F27539}"/>
          </ac:spMkLst>
        </pc:spChg>
        <pc:spChg chg="add mod">
          <ac:chgData name="Jasper Zuallaert" userId="c06710e9-a06c-4062-a445-19b2891b9af1" providerId="ADAL" clId="{F27AAA52-245B-4505-B77B-4B3A92A3E4D8}" dt="2023-07-31T11:30:09.872" v="2522" actId="1076"/>
          <ac:spMkLst>
            <pc:docMk/>
            <pc:sldMk cId="1345026029" sldId="532"/>
            <ac:spMk id="55" creationId="{9EC3DA38-864A-29FA-9F28-BB2E71FE3CB2}"/>
          </ac:spMkLst>
        </pc:spChg>
        <pc:spChg chg="add mod">
          <ac:chgData name="Jasper Zuallaert" userId="c06710e9-a06c-4062-a445-19b2891b9af1" providerId="ADAL" clId="{F27AAA52-245B-4505-B77B-4B3A92A3E4D8}" dt="2023-07-31T11:30:09.872" v="2522" actId="1076"/>
          <ac:spMkLst>
            <pc:docMk/>
            <pc:sldMk cId="1345026029" sldId="532"/>
            <ac:spMk id="56" creationId="{B8DE0673-4B28-24C7-E8AE-657AE12B7639}"/>
          </ac:spMkLst>
        </pc:spChg>
        <pc:spChg chg="add mod">
          <ac:chgData name="Jasper Zuallaert" userId="c06710e9-a06c-4062-a445-19b2891b9af1" providerId="ADAL" clId="{F27AAA52-245B-4505-B77B-4B3A92A3E4D8}" dt="2023-07-31T11:30:09.872" v="2522" actId="1076"/>
          <ac:spMkLst>
            <pc:docMk/>
            <pc:sldMk cId="1345026029" sldId="532"/>
            <ac:spMk id="57" creationId="{3E98B0F1-6573-98AC-E402-956E7E0DA1EF}"/>
          </ac:spMkLst>
        </pc:spChg>
        <pc:spChg chg="add mod">
          <ac:chgData name="Jasper Zuallaert" userId="c06710e9-a06c-4062-a445-19b2891b9af1" providerId="ADAL" clId="{F27AAA52-245B-4505-B77B-4B3A92A3E4D8}" dt="2023-07-31T11:30:09.872" v="2522" actId="1076"/>
          <ac:spMkLst>
            <pc:docMk/>
            <pc:sldMk cId="1345026029" sldId="532"/>
            <ac:spMk id="58" creationId="{B747D0E6-782E-F22F-8A56-1557A1B9236D}"/>
          </ac:spMkLst>
        </pc:spChg>
        <pc:spChg chg="add mod">
          <ac:chgData name="Jasper Zuallaert" userId="c06710e9-a06c-4062-a445-19b2891b9af1" providerId="ADAL" clId="{F27AAA52-245B-4505-B77B-4B3A92A3E4D8}" dt="2023-07-31T11:30:09.872" v="2522" actId="1076"/>
          <ac:spMkLst>
            <pc:docMk/>
            <pc:sldMk cId="1345026029" sldId="532"/>
            <ac:spMk id="60" creationId="{A46CF6B7-BDFD-A5B6-9B52-F4DCE0868A57}"/>
          </ac:spMkLst>
        </pc:spChg>
        <pc:spChg chg="add mod">
          <ac:chgData name="Jasper Zuallaert" userId="c06710e9-a06c-4062-a445-19b2891b9af1" providerId="ADAL" clId="{F27AAA52-245B-4505-B77B-4B3A92A3E4D8}" dt="2023-07-31T11:30:09.872" v="2522" actId="1076"/>
          <ac:spMkLst>
            <pc:docMk/>
            <pc:sldMk cId="1345026029" sldId="532"/>
            <ac:spMk id="61" creationId="{823BE756-493D-DFBB-D5E8-642FAF430713}"/>
          </ac:spMkLst>
        </pc:spChg>
        <pc:spChg chg="add mod">
          <ac:chgData name="Jasper Zuallaert" userId="c06710e9-a06c-4062-a445-19b2891b9af1" providerId="ADAL" clId="{F27AAA52-245B-4505-B77B-4B3A92A3E4D8}" dt="2023-07-31T11:30:09.872" v="2522" actId="1076"/>
          <ac:spMkLst>
            <pc:docMk/>
            <pc:sldMk cId="1345026029" sldId="532"/>
            <ac:spMk id="62" creationId="{6375A487-48A5-5735-B361-6318A8B14D8D}"/>
          </ac:spMkLst>
        </pc:spChg>
        <pc:spChg chg="add mod">
          <ac:chgData name="Jasper Zuallaert" userId="c06710e9-a06c-4062-a445-19b2891b9af1" providerId="ADAL" clId="{F27AAA52-245B-4505-B77B-4B3A92A3E4D8}" dt="2023-07-31T11:30:09.872" v="2522" actId="1076"/>
          <ac:spMkLst>
            <pc:docMk/>
            <pc:sldMk cId="1345026029" sldId="532"/>
            <ac:spMk id="63" creationId="{02BECD84-9410-81EC-0A90-9C16EF2CFC36}"/>
          </ac:spMkLst>
        </pc:spChg>
        <pc:spChg chg="add mod">
          <ac:chgData name="Jasper Zuallaert" userId="c06710e9-a06c-4062-a445-19b2891b9af1" providerId="ADAL" clId="{F27AAA52-245B-4505-B77B-4B3A92A3E4D8}" dt="2023-07-31T11:30:09.872" v="2522" actId="1076"/>
          <ac:spMkLst>
            <pc:docMk/>
            <pc:sldMk cId="1345026029" sldId="532"/>
            <ac:spMk id="64" creationId="{DB210A73-7E22-EA52-7F0B-6FBE0A2E3284}"/>
          </ac:spMkLst>
        </pc:spChg>
        <pc:spChg chg="add mod">
          <ac:chgData name="Jasper Zuallaert" userId="c06710e9-a06c-4062-a445-19b2891b9af1" providerId="ADAL" clId="{F27AAA52-245B-4505-B77B-4B3A92A3E4D8}" dt="2023-07-31T11:30:09.872" v="2522" actId="1076"/>
          <ac:spMkLst>
            <pc:docMk/>
            <pc:sldMk cId="1345026029" sldId="532"/>
            <ac:spMk id="65" creationId="{DFBC4A47-8BCB-25C0-C1CD-B1FEBD6FB3B0}"/>
          </ac:spMkLst>
        </pc:spChg>
        <pc:spChg chg="add mod">
          <ac:chgData name="Jasper Zuallaert" userId="c06710e9-a06c-4062-a445-19b2891b9af1" providerId="ADAL" clId="{F27AAA52-245B-4505-B77B-4B3A92A3E4D8}" dt="2023-07-31T11:30:09.872" v="2522" actId="1076"/>
          <ac:spMkLst>
            <pc:docMk/>
            <pc:sldMk cId="1345026029" sldId="532"/>
            <ac:spMk id="66" creationId="{7045AC73-5D65-E6DA-0B6D-6F02D6B70569}"/>
          </ac:spMkLst>
        </pc:spChg>
        <pc:spChg chg="add mod">
          <ac:chgData name="Jasper Zuallaert" userId="c06710e9-a06c-4062-a445-19b2891b9af1" providerId="ADAL" clId="{F27AAA52-245B-4505-B77B-4B3A92A3E4D8}" dt="2023-07-31T11:30:09.872" v="2522" actId="1076"/>
          <ac:spMkLst>
            <pc:docMk/>
            <pc:sldMk cId="1345026029" sldId="532"/>
            <ac:spMk id="67" creationId="{F716B8B9-93CF-DB72-FBB7-38BD789F7E14}"/>
          </ac:spMkLst>
        </pc:spChg>
        <pc:spChg chg="add mod">
          <ac:chgData name="Jasper Zuallaert" userId="c06710e9-a06c-4062-a445-19b2891b9af1" providerId="ADAL" clId="{F27AAA52-245B-4505-B77B-4B3A92A3E4D8}" dt="2023-07-31T11:30:09.872" v="2522" actId="1076"/>
          <ac:spMkLst>
            <pc:docMk/>
            <pc:sldMk cId="1345026029" sldId="532"/>
            <ac:spMk id="68" creationId="{24FCBA9B-B65A-01BA-0D2D-B3D4A0179E9C}"/>
          </ac:spMkLst>
        </pc:spChg>
        <pc:spChg chg="add mod">
          <ac:chgData name="Jasper Zuallaert" userId="c06710e9-a06c-4062-a445-19b2891b9af1" providerId="ADAL" clId="{F27AAA52-245B-4505-B77B-4B3A92A3E4D8}" dt="2023-07-31T11:30:09.872" v="2522" actId="1076"/>
          <ac:spMkLst>
            <pc:docMk/>
            <pc:sldMk cId="1345026029" sldId="532"/>
            <ac:spMk id="69" creationId="{92500F64-C1E3-E4F1-826D-8FC724676D50}"/>
          </ac:spMkLst>
        </pc:spChg>
        <pc:spChg chg="add mod">
          <ac:chgData name="Jasper Zuallaert" userId="c06710e9-a06c-4062-a445-19b2891b9af1" providerId="ADAL" clId="{F27AAA52-245B-4505-B77B-4B3A92A3E4D8}" dt="2023-07-31T11:30:09.872" v="2522" actId="1076"/>
          <ac:spMkLst>
            <pc:docMk/>
            <pc:sldMk cId="1345026029" sldId="532"/>
            <ac:spMk id="70" creationId="{986162B1-EF5F-295F-50A4-0301DA0D0E48}"/>
          </ac:spMkLst>
        </pc:spChg>
        <pc:spChg chg="add mod">
          <ac:chgData name="Jasper Zuallaert" userId="c06710e9-a06c-4062-a445-19b2891b9af1" providerId="ADAL" clId="{F27AAA52-245B-4505-B77B-4B3A92A3E4D8}" dt="2023-07-31T11:30:09.872" v="2522" actId="1076"/>
          <ac:spMkLst>
            <pc:docMk/>
            <pc:sldMk cId="1345026029" sldId="532"/>
            <ac:spMk id="71" creationId="{CB7D9BAF-0252-1BAD-3C28-2B8C2EC753D6}"/>
          </ac:spMkLst>
        </pc:spChg>
        <pc:spChg chg="add mod">
          <ac:chgData name="Jasper Zuallaert" userId="c06710e9-a06c-4062-a445-19b2891b9af1" providerId="ADAL" clId="{F27AAA52-245B-4505-B77B-4B3A92A3E4D8}" dt="2023-07-31T11:30:09.872" v="2522" actId="1076"/>
          <ac:spMkLst>
            <pc:docMk/>
            <pc:sldMk cId="1345026029" sldId="532"/>
            <ac:spMk id="72" creationId="{95102E58-B8B9-5C2F-B652-5E5405B877F6}"/>
          </ac:spMkLst>
        </pc:spChg>
        <pc:spChg chg="add mod">
          <ac:chgData name="Jasper Zuallaert" userId="c06710e9-a06c-4062-a445-19b2891b9af1" providerId="ADAL" clId="{F27AAA52-245B-4505-B77B-4B3A92A3E4D8}" dt="2023-07-31T11:30:09.872" v="2522" actId="1076"/>
          <ac:spMkLst>
            <pc:docMk/>
            <pc:sldMk cId="1345026029" sldId="532"/>
            <ac:spMk id="73" creationId="{EEE9AD60-D412-E8E0-1847-9092CA416788}"/>
          </ac:spMkLst>
        </pc:spChg>
        <pc:spChg chg="add mod">
          <ac:chgData name="Jasper Zuallaert" userId="c06710e9-a06c-4062-a445-19b2891b9af1" providerId="ADAL" clId="{F27AAA52-245B-4505-B77B-4B3A92A3E4D8}" dt="2023-07-31T11:30:09.872" v="2522" actId="1076"/>
          <ac:spMkLst>
            <pc:docMk/>
            <pc:sldMk cId="1345026029" sldId="532"/>
            <ac:spMk id="74" creationId="{0BA608B8-3295-7A55-D110-BDC4A565B737}"/>
          </ac:spMkLst>
        </pc:spChg>
        <pc:spChg chg="add mod">
          <ac:chgData name="Jasper Zuallaert" userId="c06710e9-a06c-4062-a445-19b2891b9af1" providerId="ADAL" clId="{F27AAA52-245B-4505-B77B-4B3A92A3E4D8}" dt="2023-07-31T11:30:09.872" v="2522" actId="1076"/>
          <ac:spMkLst>
            <pc:docMk/>
            <pc:sldMk cId="1345026029" sldId="532"/>
            <ac:spMk id="75" creationId="{D98DA438-4E52-63B8-71CC-A42865BF38EE}"/>
          </ac:spMkLst>
        </pc:spChg>
        <pc:spChg chg="add mod">
          <ac:chgData name="Jasper Zuallaert" userId="c06710e9-a06c-4062-a445-19b2891b9af1" providerId="ADAL" clId="{F27AAA52-245B-4505-B77B-4B3A92A3E4D8}" dt="2023-07-31T11:30:09.872" v="2522" actId="1076"/>
          <ac:spMkLst>
            <pc:docMk/>
            <pc:sldMk cId="1345026029" sldId="532"/>
            <ac:spMk id="76" creationId="{D691B2CF-4D9E-0631-EF9F-F69AEBBA41BD}"/>
          </ac:spMkLst>
        </pc:spChg>
        <pc:spChg chg="add mod">
          <ac:chgData name="Jasper Zuallaert" userId="c06710e9-a06c-4062-a445-19b2891b9af1" providerId="ADAL" clId="{F27AAA52-245B-4505-B77B-4B3A92A3E4D8}" dt="2023-07-31T11:30:09.872" v="2522" actId="1076"/>
          <ac:spMkLst>
            <pc:docMk/>
            <pc:sldMk cId="1345026029" sldId="532"/>
            <ac:spMk id="77" creationId="{F4C50D1E-21AA-F8D2-4BDC-0C6B5DB6EB4C}"/>
          </ac:spMkLst>
        </pc:spChg>
        <pc:spChg chg="add mod">
          <ac:chgData name="Jasper Zuallaert" userId="c06710e9-a06c-4062-a445-19b2891b9af1" providerId="ADAL" clId="{F27AAA52-245B-4505-B77B-4B3A92A3E4D8}" dt="2023-07-31T11:30:09.872" v="2522" actId="1076"/>
          <ac:spMkLst>
            <pc:docMk/>
            <pc:sldMk cId="1345026029" sldId="532"/>
            <ac:spMk id="78" creationId="{8BDFD7AE-CDC8-9C91-E902-85DC97252B12}"/>
          </ac:spMkLst>
        </pc:spChg>
        <pc:spChg chg="add mod">
          <ac:chgData name="Jasper Zuallaert" userId="c06710e9-a06c-4062-a445-19b2891b9af1" providerId="ADAL" clId="{F27AAA52-245B-4505-B77B-4B3A92A3E4D8}" dt="2023-07-31T11:30:09.872" v="2522" actId="1076"/>
          <ac:spMkLst>
            <pc:docMk/>
            <pc:sldMk cId="1345026029" sldId="532"/>
            <ac:spMk id="79" creationId="{906BFA0C-009A-D87A-BE3A-0DC47325CB9D}"/>
          </ac:spMkLst>
        </pc:spChg>
        <pc:spChg chg="add mod">
          <ac:chgData name="Jasper Zuallaert" userId="c06710e9-a06c-4062-a445-19b2891b9af1" providerId="ADAL" clId="{F27AAA52-245B-4505-B77B-4B3A92A3E4D8}" dt="2023-07-31T11:30:09.872" v="2522" actId="1076"/>
          <ac:spMkLst>
            <pc:docMk/>
            <pc:sldMk cId="1345026029" sldId="532"/>
            <ac:spMk id="80" creationId="{3EB4D3AC-52F9-AE71-F0E0-8BAA7540E6A8}"/>
          </ac:spMkLst>
        </pc:spChg>
        <pc:spChg chg="add mod">
          <ac:chgData name="Jasper Zuallaert" userId="c06710e9-a06c-4062-a445-19b2891b9af1" providerId="ADAL" clId="{F27AAA52-245B-4505-B77B-4B3A92A3E4D8}" dt="2023-07-31T11:30:09.872" v="2522" actId="1076"/>
          <ac:spMkLst>
            <pc:docMk/>
            <pc:sldMk cId="1345026029" sldId="532"/>
            <ac:spMk id="81" creationId="{ED2AE115-A2CC-2AD0-2337-3279E42B47BA}"/>
          </ac:spMkLst>
        </pc:spChg>
        <pc:spChg chg="add mod">
          <ac:chgData name="Jasper Zuallaert" userId="c06710e9-a06c-4062-a445-19b2891b9af1" providerId="ADAL" clId="{F27AAA52-245B-4505-B77B-4B3A92A3E4D8}" dt="2023-07-31T11:30:09.872" v="2522" actId="1076"/>
          <ac:spMkLst>
            <pc:docMk/>
            <pc:sldMk cId="1345026029" sldId="532"/>
            <ac:spMk id="82" creationId="{6A2DE3E0-4702-0328-6D54-7A155D2DB848}"/>
          </ac:spMkLst>
        </pc:spChg>
        <pc:spChg chg="add mod">
          <ac:chgData name="Jasper Zuallaert" userId="c06710e9-a06c-4062-a445-19b2891b9af1" providerId="ADAL" clId="{F27AAA52-245B-4505-B77B-4B3A92A3E4D8}" dt="2023-07-31T11:30:09.872" v="2522" actId="1076"/>
          <ac:spMkLst>
            <pc:docMk/>
            <pc:sldMk cId="1345026029" sldId="532"/>
            <ac:spMk id="83" creationId="{B6E06028-2BDD-1109-269D-5FBDAB9F61A0}"/>
          </ac:spMkLst>
        </pc:spChg>
        <pc:spChg chg="add mod">
          <ac:chgData name="Jasper Zuallaert" userId="c06710e9-a06c-4062-a445-19b2891b9af1" providerId="ADAL" clId="{F27AAA52-245B-4505-B77B-4B3A92A3E4D8}" dt="2023-07-31T11:30:09.872" v="2522" actId="1076"/>
          <ac:spMkLst>
            <pc:docMk/>
            <pc:sldMk cId="1345026029" sldId="532"/>
            <ac:spMk id="84" creationId="{29AA78DD-ADEC-F7C1-B278-0F026557E0EA}"/>
          </ac:spMkLst>
        </pc:spChg>
        <pc:spChg chg="add mod">
          <ac:chgData name="Jasper Zuallaert" userId="c06710e9-a06c-4062-a445-19b2891b9af1" providerId="ADAL" clId="{F27AAA52-245B-4505-B77B-4B3A92A3E4D8}" dt="2023-07-31T11:30:09.872" v="2522" actId="1076"/>
          <ac:spMkLst>
            <pc:docMk/>
            <pc:sldMk cId="1345026029" sldId="532"/>
            <ac:spMk id="85" creationId="{5C9F2FE3-717A-55DA-9F36-E01F9606DC87}"/>
          </ac:spMkLst>
        </pc:spChg>
        <pc:spChg chg="add mod">
          <ac:chgData name="Jasper Zuallaert" userId="c06710e9-a06c-4062-a445-19b2891b9af1" providerId="ADAL" clId="{F27AAA52-245B-4505-B77B-4B3A92A3E4D8}" dt="2023-07-31T11:30:09.872" v="2522" actId="1076"/>
          <ac:spMkLst>
            <pc:docMk/>
            <pc:sldMk cId="1345026029" sldId="532"/>
            <ac:spMk id="86" creationId="{AECC9ED9-8888-F319-8EB0-0E4A602D0E80}"/>
          </ac:spMkLst>
        </pc:spChg>
        <pc:spChg chg="add mod">
          <ac:chgData name="Jasper Zuallaert" userId="c06710e9-a06c-4062-a445-19b2891b9af1" providerId="ADAL" clId="{F27AAA52-245B-4505-B77B-4B3A92A3E4D8}" dt="2023-07-31T11:30:09.872" v="2522" actId="1076"/>
          <ac:spMkLst>
            <pc:docMk/>
            <pc:sldMk cId="1345026029" sldId="532"/>
            <ac:spMk id="87" creationId="{E643E986-D38A-BCC0-B4FA-FDEEFF8AB79B}"/>
          </ac:spMkLst>
        </pc:spChg>
        <pc:spChg chg="add mod">
          <ac:chgData name="Jasper Zuallaert" userId="c06710e9-a06c-4062-a445-19b2891b9af1" providerId="ADAL" clId="{F27AAA52-245B-4505-B77B-4B3A92A3E4D8}" dt="2023-07-31T11:30:09.872" v="2522" actId="1076"/>
          <ac:spMkLst>
            <pc:docMk/>
            <pc:sldMk cId="1345026029" sldId="532"/>
            <ac:spMk id="88" creationId="{7685DC1F-3BA9-FB15-DBA9-15E5E3942BB7}"/>
          </ac:spMkLst>
        </pc:spChg>
        <pc:spChg chg="add mod">
          <ac:chgData name="Jasper Zuallaert" userId="c06710e9-a06c-4062-a445-19b2891b9af1" providerId="ADAL" clId="{F27AAA52-245B-4505-B77B-4B3A92A3E4D8}" dt="2023-07-31T11:30:09.872" v="2522" actId="1076"/>
          <ac:spMkLst>
            <pc:docMk/>
            <pc:sldMk cId="1345026029" sldId="532"/>
            <ac:spMk id="89" creationId="{B65E6963-2713-5A28-A334-9C57A843C70B}"/>
          </ac:spMkLst>
        </pc:spChg>
        <pc:spChg chg="add mod">
          <ac:chgData name="Jasper Zuallaert" userId="c06710e9-a06c-4062-a445-19b2891b9af1" providerId="ADAL" clId="{F27AAA52-245B-4505-B77B-4B3A92A3E4D8}" dt="2023-07-31T11:30:09.872" v="2522" actId="1076"/>
          <ac:spMkLst>
            <pc:docMk/>
            <pc:sldMk cId="1345026029" sldId="532"/>
            <ac:spMk id="90" creationId="{70FAF191-DA25-D8AA-3E92-B97FEE12C05B}"/>
          </ac:spMkLst>
        </pc:spChg>
        <pc:spChg chg="add mod">
          <ac:chgData name="Jasper Zuallaert" userId="c06710e9-a06c-4062-a445-19b2891b9af1" providerId="ADAL" clId="{F27AAA52-245B-4505-B77B-4B3A92A3E4D8}" dt="2023-07-31T11:30:09.872" v="2522" actId="1076"/>
          <ac:spMkLst>
            <pc:docMk/>
            <pc:sldMk cId="1345026029" sldId="532"/>
            <ac:spMk id="92" creationId="{40A1DE72-F281-B60B-FAEC-A5DC1E3F9121}"/>
          </ac:spMkLst>
        </pc:spChg>
        <pc:spChg chg="add mod">
          <ac:chgData name="Jasper Zuallaert" userId="c06710e9-a06c-4062-a445-19b2891b9af1" providerId="ADAL" clId="{F27AAA52-245B-4505-B77B-4B3A92A3E4D8}" dt="2023-07-31T11:30:09.872" v="2522" actId="1076"/>
          <ac:spMkLst>
            <pc:docMk/>
            <pc:sldMk cId="1345026029" sldId="532"/>
            <ac:spMk id="93" creationId="{A710135A-9CD7-872A-93BD-773BFE0E373B}"/>
          </ac:spMkLst>
        </pc:spChg>
        <pc:spChg chg="add mod">
          <ac:chgData name="Jasper Zuallaert" userId="c06710e9-a06c-4062-a445-19b2891b9af1" providerId="ADAL" clId="{F27AAA52-245B-4505-B77B-4B3A92A3E4D8}" dt="2023-07-31T11:30:09.872" v="2522" actId="1076"/>
          <ac:spMkLst>
            <pc:docMk/>
            <pc:sldMk cId="1345026029" sldId="532"/>
            <ac:spMk id="94" creationId="{24E173D4-26E0-EF35-94C2-F0A2672897F0}"/>
          </ac:spMkLst>
        </pc:spChg>
        <pc:spChg chg="add mod">
          <ac:chgData name="Jasper Zuallaert" userId="c06710e9-a06c-4062-a445-19b2891b9af1" providerId="ADAL" clId="{F27AAA52-245B-4505-B77B-4B3A92A3E4D8}" dt="2023-07-31T11:30:09.872" v="2522" actId="1076"/>
          <ac:spMkLst>
            <pc:docMk/>
            <pc:sldMk cId="1345026029" sldId="532"/>
            <ac:spMk id="95" creationId="{A4127E8C-80F1-0FC7-BCEC-A2B54FB8BBD5}"/>
          </ac:spMkLst>
        </pc:spChg>
        <pc:picChg chg="add mod">
          <ac:chgData name="Jasper Zuallaert" userId="c06710e9-a06c-4062-a445-19b2891b9af1" providerId="ADAL" clId="{F27AAA52-245B-4505-B77B-4B3A92A3E4D8}" dt="2023-07-31T11:30:09.872" v="2522" actId="1076"/>
          <ac:picMkLst>
            <pc:docMk/>
            <pc:sldMk cId="1345026029" sldId="532"/>
            <ac:picMk id="5" creationId="{AFEDBCD8-F445-D47C-942F-75D8365B5CAE}"/>
          </ac:picMkLst>
        </pc:picChg>
        <pc:picChg chg="add mod">
          <ac:chgData name="Jasper Zuallaert" userId="c06710e9-a06c-4062-a445-19b2891b9af1" providerId="ADAL" clId="{F27AAA52-245B-4505-B77B-4B3A92A3E4D8}" dt="2023-07-31T11:30:09.872" v="2522" actId="1076"/>
          <ac:picMkLst>
            <pc:docMk/>
            <pc:sldMk cId="1345026029" sldId="532"/>
            <ac:picMk id="6" creationId="{B0B9BF75-D930-D0FD-069D-4C0DEC57A03E}"/>
          </ac:picMkLst>
        </pc:picChg>
        <pc:picChg chg="add mod">
          <ac:chgData name="Jasper Zuallaert" userId="c06710e9-a06c-4062-a445-19b2891b9af1" providerId="ADAL" clId="{F27AAA52-245B-4505-B77B-4B3A92A3E4D8}" dt="2023-07-31T11:30:27.038" v="2523" actId="2085"/>
          <ac:picMkLst>
            <pc:docMk/>
            <pc:sldMk cId="1345026029" sldId="532"/>
            <ac:picMk id="13" creationId="{070B0DD7-7680-E54F-86C4-6886B543D9CF}"/>
          </ac:picMkLst>
        </pc:picChg>
        <pc:picChg chg="add mod">
          <ac:chgData name="Jasper Zuallaert" userId="c06710e9-a06c-4062-a445-19b2891b9af1" providerId="ADAL" clId="{F27AAA52-245B-4505-B77B-4B3A92A3E4D8}" dt="2023-07-31T11:30:09.872" v="2522" actId="1076"/>
          <ac:picMkLst>
            <pc:docMk/>
            <pc:sldMk cId="1345026029" sldId="532"/>
            <ac:picMk id="16" creationId="{257EF727-7619-F744-B4A3-1672F55CE3F9}"/>
          </ac:picMkLst>
        </pc:picChg>
        <pc:cxnChg chg="add mod">
          <ac:chgData name="Jasper Zuallaert" userId="c06710e9-a06c-4062-a445-19b2891b9af1" providerId="ADAL" clId="{F27AAA52-245B-4505-B77B-4B3A92A3E4D8}" dt="2023-07-31T11:30:09.872" v="2522" actId="1076"/>
          <ac:cxnSpMkLst>
            <pc:docMk/>
            <pc:sldMk cId="1345026029" sldId="532"/>
            <ac:cxnSpMk id="2" creationId="{25502F85-9926-7376-16A5-3E4AF939BF3F}"/>
          </ac:cxnSpMkLst>
        </pc:cxnChg>
        <pc:cxnChg chg="add mod">
          <ac:chgData name="Jasper Zuallaert" userId="c06710e9-a06c-4062-a445-19b2891b9af1" providerId="ADAL" clId="{F27AAA52-245B-4505-B77B-4B3A92A3E4D8}" dt="2023-07-31T11:30:09.872" v="2522" actId="1076"/>
          <ac:cxnSpMkLst>
            <pc:docMk/>
            <pc:sldMk cId="1345026029" sldId="532"/>
            <ac:cxnSpMk id="8" creationId="{32E356CA-973D-8B3B-7BDA-039113A6053F}"/>
          </ac:cxnSpMkLst>
        </pc:cxnChg>
        <pc:cxnChg chg="add mod">
          <ac:chgData name="Jasper Zuallaert" userId="c06710e9-a06c-4062-a445-19b2891b9af1" providerId="ADAL" clId="{F27AAA52-245B-4505-B77B-4B3A92A3E4D8}" dt="2023-07-31T11:30:09.872" v="2522" actId="1076"/>
          <ac:cxnSpMkLst>
            <pc:docMk/>
            <pc:sldMk cId="1345026029" sldId="532"/>
            <ac:cxnSpMk id="9" creationId="{7683878F-36C2-3BA4-6C39-2A4D416686A7}"/>
          </ac:cxnSpMkLst>
        </pc:cxnChg>
        <pc:cxnChg chg="add mod">
          <ac:chgData name="Jasper Zuallaert" userId="c06710e9-a06c-4062-a445-19b2891b9af1" providerId="ADAL" clId="{F27AAA52-245B-4505-B77B-4B3A92A3E4D8}" dt="2023-07-31T11:30:09.872" v="2522" actId="1076"/>
          <ac:cxnSpMkLst>
            <pc:docMk/>
            <pc:sldMk cId="1345026029" sldId="532"/>
            <ac:cxnSpMk id="10" creationId="{B33DF4D2-C862-1296-0352-1C7B969AFF75}"/>
          </ac:cxnSpMkLst>
        </pc:cxnChg>
        <pc:cxnChg chg="add mod">
          <ac:chgData name="Jasper Zuallaert" userId="c06710e9-a06c-4062-a445-19b2891b9af1" providerId="ADAL" clId="{F27AAA52-245B-4505-B77B-4B3A92A3E4D8}" dt="2023-07-31T11:30:09.872" v="2522" actId="1076"/>
          <ac:cxnSpMkLst>
            <pc:docMk/>
            <pc:sldMk cId="1345026029" sldId="532"/>
            <ac:cxnSpMk id="14" creationId="{7F0A55D2-DEC7-4537-3E06-79981B63FA20}"/>
          </ac:cxnSpMkLst>
        </pc:cxnChg>
        <pc:cxnChg chg="add mod">
          <ac:chgData name="Jasper Zuallaert" userId="c06710e9-a06c-4062-a445-19b2891b9af1" providerId="ADAL" clId="{F27AAA52-245B-4505-B77B-4B3A92A3E4D8}" dt="2023-07-31T11:30:09.872" v="2522" actId="1076"/>
          <ac:cxnSpMkLst>
            <pc:docMk/>
            <pc:sldMk cId="1345026029" sldId="532"/>
            <ac:cxnSpMk id="17" creationId="{D24291AB-054B-D6C5-B4A0-CA6DDBA2510F}"/>
          </ac:cxnSpMkLst>
        </pc:cxnChg>
        <pc:cxnChg chg="add mod">
          <ac:chgData name="Jasper Zuallaert" userId="c06710e9-a06c-4062-a445-19b2891b9af1" providerId="ADAL" clId="{F27AAA52-245B-4505-B77B-4B3A92A3E4D8}" dt="2023-07-31T11:30:09.872" v="2522" actId="1076"/>
          <ac:cxnSpMkLst>
            <pc:docMk/>
            <pc:sldMk cId="1345026029" sldId="532"/>
            <ac:cxnSpMk id="19" creationId="{38C25B58-D7AB-AE9E-448C-A2BA8FDEC7BD}"/>
          </ac:cxnSpMkLst>
        </pc:cxnChg>
        <pc:cxnChg chg="add mod">
          <ac:chgData name="Jasper Zuallaert" userId="c06710e9-a06c-4062-a445-19b2891b9af1" providerId="ADAL" clId="{F27AAA52-245B-4505-B77B-4B3A92A3E4D8}" dt="2023-07-31T11:30:09.872" v="2522" actId="1076"/>
          <ac:cxnSpMkLst>
            <pc:docMk/>
            <pc:sldMk cId="1345026029" sldId="532"/>
            <ac:cxnSpMk id="23" creationId="{17B47952-5624-5696-57C5-2F5AF1392BDF}"/>
          </ac:cxnSpMkLst>
        </pc:cxnChg>
        <pc:cxnChg chg="add mod">
          <ac:chgData name="Jasper Zuallaert" userId="c06710e9-a06c-4062-a445-19b2891b9af1" providerId="ADAL" clId="{F27AAA52-245B-4505-B77B-4B3A92A3E4D8}" dt="2023-07-31T11:30:09.872" v="2522" actId="1076"/>
          <ac:cxnSpMkLst>
            <pc:docMk/>
            <pc:sldMk cId="1345026029" sldId="532"/>
            <ac:cxnSpMk id="59" creationId="{81A1914F-61F5-B1F3-76F2-E908ED19ACEB}"/>
          </ac:cxnSpMkLst>
        </pc:cxnChg>
        <pc:cxnChg chg="add mod">
          <ac:chgData name="Jasper Zuallaert" userId="c06710e9-a06c-4062-a445-19b2891b9af1" providerId="ADAL" clId="{F27AAA52-245B-4505-B77B-4B3A92A3E4D8}" dt="2023-07-31T11:30:09.872" v="2522" actId="1076"/>
          <ac:cxnSpMkLst>
            <pc:docMk/>
            <pc:sldMk cId="1345026029" sldId="532"/>
            <ac:cxnSpMk id="91" creationId="{DFF173EE-C238-54D0-79C5-5AD8CE2156C7}"/>
          </ac:cxnSpMkLst>
        </pc:cxnChg>
      </pc:sldChg>
      <pc:sldChg chg="addSp delSp modSp new mod ord">
        <pc:chgData name="Jasper Zuallaert" userId="c06710e9-a06c-4062-a445-19b2891b9af1" providerId="ADAL" clId="{F27AAA52-245B-4505-B77B-4B3A92A3E4D8}" dt="2023-07-28T13:33:07.159" v="2158" actId="14100"/>
        <pc:sldMkLst>
          <pc:docMk/>
          <pc:sldMk cId="3821414435" sldId="533"/>
        </pc:sldMkLst>
        <pc:spChg chg="mod">
          <ac:chgData name="Jasper Zuallaert" userId="c06710e9-a06c-4062-a445-19b2891b9af1" providerId="ADAL" clId="{F27AAA52-245B-4505-B77B-4B3A92A3E4D8}" dt="2023-07-28T13:00:04.332" v="2021" actId="20577"/>
          <ac:spMkLst>
            <pc:docMk/>
            <pc:sldMk cId="3821414435" sldId="533"/>
            <ac:spMk id="2" creationId="{CE67261E-1358-9EE6-BAC7-DB23D16CC8A2}"/>
          </ac:spMkLst>
        </pc:spChg>
        <pc:spChg chg="del">
          <ac:chgData name="Jasper Zuallaert" userId="c06710e9-a06c-4062-a445-19b2891b9af1" providerId="ADAL" clId="{F27AAA52-245B-4505-B77B-4B3A92A3E4D8}" dt="2023-07-28T12:43:53.433" v="1500" actId="478"/>
          <ac:spMkLst>
            <pc:docMk/>
            <pc:sldMk cId="3821414435" sldId="533"/>
            <ac:spMk id="3" creationId="{27D3FF8A-3B64-D168-70FF-29CFECFADCD4}"/>
          </ac:spMkLst>
        </pc:spChg>
        <pc:spChg chg="add mod">
          <ac:chgData name="Jasper Zuallaert" userId="c06710e9-a06c-4062-a445-19b2891b9af1" providerId="ADAL" clId="{F27AAA52-245B-4505-B77B-4B3A92A3E4D8}" dt="2023-07-28T13:32:28.357" v="2146"/>
          <ac:spMkLst>
            <pc:docMk/>
            <pc:sldMk cId="3821414435" sldId="533"/>
            <ac:spMk id="13" creationId="{E9FEFE13-6D73-1FB8-54A3-C29C160293E6}"/>
          </ac:spMkLst>
        </pc:spChg>
        <pc:spChg chg="add mod">
          <ac:chgData name="Jasper Zuallaert" userId="c06710e9-a06c-4062-a445-19b2891b9af1" providerId="ADAL" clId="{F27AAA52-245B-4505-B77B-4B3A92A3E4D8}" dt="2023-07-28T13:33:07.159" v="2158" actId="14100"/>
          <ac:spMkLst>
            <pc:docMk/>
            <pc:sldMk cId="3821414435" sldId="533"/>
            <ac:spMk id="22" creationId="{E0920DD9-D9B2-19C9-ABB8-74CA9A727994}"/>
          </ac:spMkLst>
        </pc:spChg>
        <pc:spChg chg="add mod">
          <ac:chgData name="Jasper Zuallaert" userId="c06710e9-a06c-4062-a445-19b2891b9af1" providerId="ADAL" clId="{F27AAA52-245B-4505-B77B-4B3A92A3E4D8}" dt="2023-07-28T13:00:18.807" v="2030" actId="1076"/>
          <ac:spMkLst>
            <pc:docMk/>
            <pc:sldMk cId="3821414435" sldId="533"/>
            <ac:spMk id="23" creationId="{779C6D87-1B87-3CD3-D9F5-AC38889B3446}"/>
          </ac:spMkLst>
        </pc:spChg>
        <pc:picChg chg="add del">
          <ac:chgData name="Jasper Zuallaert" userId="c06710e9-a06c-4062-a445-19b2891b9af1" providerId="ADAL" clId="{F27AAA52-245B-4505-B77B-4B3A92A3E4D8}" dt="2023-07-28T12:43:55.881" v="1502" actId="22"/>
          <ac:picMkLst>
            <pc:docMk/>
            <pc:sldMk cId="3821414435" sldId="533"/>
            <ac:picMk id="5" creationId="{4A64E258-C72D-70F5-6AD1-AB31B32F3923}"/>
          </ac:picMkLst>
        </pc:picChg>
        <pc:picChg chg="add del mod">
          <ac:chgData name="Jasper Zuallaert" userId="c06710e9-a06c-4062-a445-19b2891b9af1" providerId="ADAL" clId="{F27AAA52-245B-4505-B77B-4B3A92A3E4D8}" dt="2023-07-28T12:45:30.288" v="1511" actId="478"/>
          <ac:picMkLst>
            <pc:docMk/>
            <pc:sldMk cId="3821414435" sldId="533"/>
            <ac:picMk id="7" creationId="{F4A57169-1FC4-C939-057F-73231981A5CB}"/>
          </ac:picMkLst>
        </pc:picChg>
        <pc:picChg chg="add del mod">
          <ac:chgData name="Jasper Zuallaert" userId="c06710e9-a06c-4062-a445-19b2891b9af1" providerId="ADAL" clId="{F27AAA52-245B-4505-B77B-4B3A92A3E4D8}" dt="2023-07-28T13:00:06.997" v="2022" actId="478"/>
          <ac:picMkLst>
            <pc:docMk/>
            <pc:sldMk cId="3821414435" sldId="533"/>
            <ac:picMk id="9" creationId="{5D988E38-4FB5-33FF-1242-3B7A2EBF31BD}"/>
          </ac:picMkLst>
        </pc:picChg>
        <pc:picChg chg="add mod">
          <ac:chgData name="Jasper Zuallaert" userId="c06710e9-a06c-4062-a445-19b2891b9af1" providerId="ADAL" clId="{F27AAA52-245B-4505-B77B-4B3A92A3E4D8}" dt="2023-07-28T13:00:15.804" v="2028" actId="1076"/>
          <ac:picMkLst>
            <pc:docMk/>
            <pc:sldMk cId="3821414435" sldId="533"/>
            <ac:picMk id="11" creationId="{A3CB41EC-CEF9-3167-FCD0-08D76D1AB640}"/>
          </ac:picMkLst>
        </pc:picChg>
        <pc:picChg chg="add del mod">
          <ac:chgData name="Jasper Zuallaert" userId="c06710e9-a06c-4062-a445-19b2891b9af1" providerId="ADAL" clId="{F27AAA52-245B-4505-B77B-4B3A92A3E4D8}" dt="2023-07-28T12:51:32.779" v="1593" actId="478"/>
          <ac:picMkLst>
            <pc:docMk/>
            <pc:sldMk cId="3821414435" sldId="533"/>
            <ac:picMk id="15" creationId="{7273AC77-F6E2-1904-00E5-5763ECB81FC1}"/>
          </ac:picMkLst>
        </pc:picChg>
        <pc:picChg chg="add mod">
          <ac:chgData name="Jasper Zuallaert" userId="c06710e9-a06c-4062-a445-19b2891b9af1" providerId="ADAL" clId="{F27AAA52-245B-4505-B77B-4B3A92A3E4D8}" dt="2023-07-28T13:33:00.363" v="2156" actId="1076"/>
          <ac:picMkLst>
            <pc:docMk/>
            <pc:sldMk cId="3821414435" sldId="533"/>
            <ac:picMk id="17" creationId="{2BFE5281-CAD5-548C-05CF-374BC2E2E5D0}"/>
          </ac:picMkLst>
        </pc:picChg>
        <pc:picChg chg="add mod">
          <ac:chgData name="Jasper Zuallaert" userId="c06710e9-a06c-4062-a445-19b2891b9af1" providerId="ADAL" clId="{F27AAA52-245B-4505-B77B-4B3A92A3E4D8}" dt="2023-07-28T13:00:20.216" v="2031" actId="1076"/>
          <ac:picMkLst>
            <pc:docMk/>
            <pc:sldMk cId="3821414435" sldId="533"/>
            <ac:picMk id="21" creationId="{7994BDD2-DA20-A21C-39D1-4D5EEA9884C7}"/>
          </ac:picMkLst>
        </pc:picChg>
        <pc:picChg chg="add mod">
          <ac:chgData name="Jasper Zuallaert" userId="c06710e9-a06c-4062-a445-19b2891b9af1" providerId="ADAL" clId="{F27AAA52-245B-4505-B77B-4B3A92A3E4D8}" dt="2023-07-28T13:33:04.239" v="2157" actId="1076"/>
          <ac:picMkLst>
            <pc:docMk/>
            <pc:sldMk cId="3821414435" sldId="533"/>
            <ac:picMk id="1026" creationId="{5EF5E696-0BC7-2E27-8CCF-F0CCAFB74879}"/>
          </ac:picMkLst>
        </pc:picChg>
        <pc:cxnChg chg="add del mod">
          <ac:chgData name="Jasper Zuallaert" userId="c06710e9-a06c-4062-a445-19b2891b9af1" providerId="ADAL" clId="{F27AAA52-245B-4505-B77B-4B3A92A3E4D8}" dt="2023-07-28T13:00:07.904" v="2023" actId="478"/>
          <ac:cxnSpMkLst>
            <pc:docMk/>
            <pc:sldMk cId="3821414435" sldId="533"/>
            <ac:cxnSpMk id="19" creationId="{8A6830A7-831E-06A4-8168-453FE723ADC6}"/>
          </ac:cxnSpMkLst>
        </pc:cxnChg>
        <pc:cxnChg chg="add mod">
          <ac:chgData name="Jasper Zuallaert" userId="c06710e9-a06c-4062-a445-19b2891b9af1" providerId="ADAL" clId="{F27AAA52-245B-4505-B77B-4B3A92A3E4D8}" dt="2023-07-28T13:00:32.729" v="2035" actId="14100"/>
          <ac:cxnSpMkLst>
            <pc:docMk/>
            <pc:sldMk cId="3821414435" sldId="533"/>
            <ac:cxnSpMk id="25" creationId="{24D69D90-22E7-39E5-445E-53F436945C2A}"/>
          </ac:cxnSpMkLst>
        </pc:cxnChg>
      </pc:sldChg>
      <pc:sldChg chg="addSp delSp modSp add mod">
        <pc:chgData name="Jasper Zuallaert" userId="c06710e9-a06c-4062-a445-19b2891b9af1" providerId="ADAL" clId="{F27AAA52-245B-4505-B77B-4B3A92A3E4D8}" dt="2023-07-28T13:09:41.561" v="2098" actId="1036"/>
        <pc:sldMkLst>
          <pc:docMk/>
          <pc:sldMk cId="1393430419" sldId="534"/>
        </pc:sldMkLst>
        <pc:spChg chg="mod">
          <ac:chgData name="Jasper Zuallaert" userId="c06710e9-a06c-4062-a445-19b2891b9af1" providerId="ADAL" clId="{F27AAA52-245B-4505-B77B-4B3A92A3E4D8}" dt="2023-07-28T12:59:40.180" v="1946" actId="114"/>
          <ac:spMkLst>
            <pc:docMk/>
            <pc:sldMk cId="1393430419" sldId="534"/>
            <ac:spMk id="2" creationId="{CE67261E-1358-9EE6-BAC7-DB23D16CC8A2}"/>
          </ac:spMkLst>
        </pc:spChg>
        <pc:spChg chg="mod">
          <ac:chgData name="Jasper Zuallaert" userId="c06710e9-a06c-4062-a445-19b2891b9af1" providerId="ADAL" clId="{F27AAA52-245B-4505-B77B-4B3A92A3E4D8}" dt="2023-07-28T13:05:46.317" v="2067" actId="403"/>
          <ac:spMkLst>
            <pc:docMk/>
            <pc:sldMk cId="1393430419" sldId="534"/>
            <ac:spMk id="3" creationId="{27D3FF8A-3B64-D168-70FF-29CFECFADCD4}"/>
          </ac:spMkLst>
        </pc:spChg>
        <pc:spChg chg="add mod">
          <ac:chgData name="Jasper Zuallaert" userId="c06710e9-a06c-4062-a445-19b2891b9af1" providerId="ADAL" clId="{F27AAA52-245B-4505-B77B-4B3A92A3E4D8}" dt="2023-07-28T13:06:16.933" v="2075" actId="1076"/>
          <ac:spMkLst>
            <pc:docMk/>
            <pc:sldMk cId="1393430419" sldId="534"/>
            <ac:spMk id="4" creationId="{393E0B07-1B18-71CA-2003-5E2EE2AD9CF4}"/>
          </ac:spMkLst>
        </pc:spChg>
        <pc:spChg chg="add mod">
          <ac:chgData name="Jasper Zuallaert" userId="c06710e9-a06c-4062-a445-19b2891b9af1" providerId="ADAL" clId="{F27AAA52-245B-4505-B77B-4B3A92A3E4D8}" dt="2023-07-28T13:07:20.907" v="2084" actId="1076"/>
          <ac:spMkLst>
            <pc:docMk/>
            <pc:sldMk cId="1393430419" sldId="534"/>
            <ac:spMk id="5" creationId="{D26CFC5E-6B57-B054-F3A9-168DC842BF16}"/>
          </ac:spMkLst>
        </pc:spChg>
        <pc:picChg chg="add del mod">
          <ac:chgData name="Jasper Zuallaert" userId="c06710e9-a06c-4062-a445-19b2891b9af1" providerId="ADAL" clId="{F27AAA52-245B-4505-B77B-4B3A92A3E4D8}" dt="2023-07-28T12:59:31.541" v="1903" actId="478"/>
          <ac:picMkLst>
            <pc:docMk/>
            <pc:sldMk cId="1393430419" sldId="534"/>
            <ac:picMk id="7" creationId="{D473CCBC-248C-3D71-0EEB-BF6B06F87E00}"/>
          </ac:picMkLst>
        </pc:picChg>
        <pc:picChg chg="add mod">
          <ac:chgData name="Jasper Zuallaert" userId="c06710e9-a06c-4062-a445-19b2891b9af1" providerId="ADAL" clId="{F27AAA52-245B-4505-B77B-4B3A92A3E4D8}" dt="2023-07-28T13:05:52.889" v="2070" actId="1076"/>
          <ac:picMkLst>
            <pc:docMk/>
            <pc:sldMk cId="1393430419" sldId="534"/>
            <ac:picMk id="9" creationId="{3BAE6680-5F95-01AF-13B8-5D8502ECD32E}"/>
          </ac:picMkLst>
        </pc:picChg>
        <pc:picChg chg="add mod">
          <ac:chgData name="Jasper Zuallaert" userId="c06710e9-a06c-4062-a445-19b2891b9af1" providerId="ADAL" clId="{F27AAA52-245B-4505-B77B-4B3A92A3E4D8}" dt="2023-07-28T13:05:42.406" v="2064" actId="14100"/>
          <ac:picMkLst>
            <pc:docMk/>
            <pc:sldMk cId="1393430419" sldId="534"/>
            <ac:picMk id="11" creationId="{096A1E40-005F-EA04-899A-8C25B1297378}"/>
          </ac:picMkLst>
        </pc:picChg>
        <pc:picChg chg="add mod">
          <ac:chgData name="Jasper Zuallaert" userId="c06710e9-a06c-4062-a445-19b2891b9af1" providerId="ADAL" clId="{F27AAA52-245B-4505-B77B-4B3A92A3E4D8}" dt="2023-07-28T13:09:41.561" v="2098" actId="1036"/>
          <ac:picMkLst>
            <pc:docMk/>
            <pc:sldMk cId="1393430419" sldId="534"/>
            <ac:picMk id="2050" creationId="{DC8B7D3B-56E7-93C1-AA2E-E35FC38AAD5C}"/>
          </ac:picMkLst>
        </pc:picChg>
        <pc:picChg chg="add mod">
          <ac:chgData name="Jasper Zuallaert" userId="c06710e9-a06c-4062-a445-19b2891b9af1" providerId="ADAL" clId="{F27AAA52-245B-4505-B77B-4B3A92A3E4D8}" dt="2023-07-28T13:06:49.439" v="2081" actId="1076"/>
          <ac:picMkLst>
            <pc:docMk/>
            <pc:sldMk cId="1393430419" sldId="534"/>
            <ac:picMk id="2052" creationId="{F1C4083A-E63B-E9C8-81B2-A4754AB6E840}"/>
          </ac:picMkLst>
        </pc:picChg>
        <pc:picChg chg="add mod">
          <ac:chgData name="Jasper Zuallaert" userId="c06710e9-a06c-4062-a445-19b2891b9af1" providerId="ADAL" clId="{F27AAA52-245B-4505-B77B-4B3A92A3E4D8}" dt="2023-07-28T13:07:37.132" v="2093" actId="1036"/>
          <ac:picMkLst>
            <pc:docMk/>
            <pc:sldMk cId="1393430419" sldId="534"/>
            <ac:picMk id="2054" creationId="{A5832BF3-4D04-422D-B52B-7D5AB5142F95}"/>
          </ac:picMkLst>
        </pc:picChg>
        <pc:picChg chg="add mod">
          <ac:chgData name="Jasper Zuallaert" userId="c06710e9-a06c-4062-a445-19b2891b9af1" providerId="ADAL" clId="{F27AAA52-245B-4505-B77B-4B3A92A3E4D8}" dt="2023-07-28T13:07:45.516" v="2095" actId="1035"/>
          <ac:picMkLst>
            <pc:docMk/>
            <pc:sldMk cId="1393430419" sldId="534"/>
            <ac:picMk id="2056" creationId="{4DF9013C-317D-9FBB-48F7-C7BA6DB1370D}"/>
          </ac:picMkLst>
        </pc:picChg>
      </pc:sldChg>
      <pc:sldChg chg="addSp delSp modSp new mod modClrScheme chgLayout">
        <pc:chgData name="Jasper Zuallaert" userId="c06710e9-a06c-4062-a445-19b2891b9af1" providerId="ADAL" clId="{F27AAA52-245B-4505-B77B-4B3A92A3E4D8}" dt="2023-07-31T12:03:38.812" v="2634" actId="1076"/>
        <pc:sldMkLst>
          <pc:docMk/>
          <pc:sldMk cId="3114693380" sldId="535"/>
        </pc:sldMkLst>
        <pc:spChg chg="del mod ord">
          <ac:chgData name="Jasper Zuallaert" userId="c06710e9-a06c-4062-a445-19b2891b9af1" providerId="ADAL" clId="{F27AAA52-245B-4505-B77B-4B3A92A3E4D8}" dt="2023-07-31T08:18:35.057" v="2258" actId="700"/>
          <ac:spMkLst>
            <pc:docMk/>
            <pc:sldMk cId="3114693380" sldId="535"/>
            <ac:spMk id="2" creationId="{A5780294-8441-5418-71A0-DACFFA55A8EC}"/>
          </ac:spMkLst>
        </pc:spChg>
        <pc:spChg chg="del">
          <ac:chgData name="Jasper Zuallaert" userId="c06710e9-a06c-4062-a445-19b2891b9af1" providerId="ADAL" clId="{F27AAA52-245B-4505-B77B-4B3A92A3E4D8}" dt="2023-07-31T08:18:35.057" v="2258" actId="700"/>
          <ac:spMkLst>
            <pc:docMk/>
            <pc:sldMk cId="3114693380" sldId="535"/>
            <ac:spMk id="3" creationId="{6AD3816F-4746-FB47-E6AD-3307824515BB}"/>
          </ac:spMkLst>
        </pc:spChg>
        <pc:spChg chg="add del mod ord">
          <ac:chgData name="Jasper Zuallaert" userId="c06710e9-a06c-4062-a445-19b2891b9af1" providerId="ADAL" clId="{F27AAA52-245B-4505-B77B-4B3A92A3E4D8}" dt="2023-07-31T10:38:10.869" v="2260" actId="478"/>
          <ac:spMkLst>
            <pc:docMk/>
            <pc:sldMk cId="3114693380" sldId="535"/>
            <ac:spMk id="4" creationId="{77D8FCF6-C253-A137-8223-2200E4C9CFBA}"/>
          </ac:spMkLst>
        </pc:spChg>
        <pc:spChg chg="add mod">
          <ac:chgData name="Jasper Zuallaert" userId="c06710e9-a06c-4062-a445-19b2891b9af1" providerId="ADAL" clId="{F27AAA52-245B-4505-B77B-4B3A92A3E4D8}" dt="2023-07-31T10:38:05.376" v="2259"/>
          <ac:spMkLst>
            <pc:docMk/>
            <pc:sldMk cId="3114693380" sldId="535"/>
            <ac:spMk id="5" creationId="{15029DDE-4679-1361-9A5C-2CE73B41B16B}"/>
          </ac:spMkLst>
        </pc:spChg>
        <pc:spChg chg="add mod">
          <ac:chgData name="Jasper Zuallaert" userId="c06710e9-a06c-4062-a445-19b2891b9af1" providerId="ADAL" clId="{F27AAA52-245B-4505-B77B-4B3A92A3E4D8}" dt="2023-07-31T12:03:36.050" v="2633" actId="1076"/>
          <ac:spMkLst>
            <pc:docMk/>
            <pc:sldMk cId="3114693380" sldId="535"/>
            <ac:spMk id="7" creationId="{A118EB71-9C4F-5F9E-1093-02CB47490B50}"/>
          </ac:spMkLst>
        </pc:spChg>
        <pc:spChg chg="add mod">
          <ac:chgData name="Jasper Zuallaert" userId="c06710e9-a06c-4062-a445-19b2891b9af1" providerId="ADAL" clId="{F27AAA52-245B-4505-B77B-4B3A92A3E4D8}" dt="2023-07-31T12:03:38.812" v="2634" actId="1076"/>
          <ac:spMkLst>
            <pc:docMk/>
            <pc:sldMk cId="3114693380" sldId="535"/>
            <ac:spMk id="8" creationId="{51BDC6E7-F87C-9A35-384F-30264BBC18F1}"/>
          </ac:spMkLst>
        </pc:spChg>
        <pc:picChg chg="add mod">
          <ac:chgData name="Jasper Zuallaert" userId="c06710e9-a06c-4062-a445-19b2891b9af1" providerId="ADAL" clId="{F27AAA52-245B-4505-B77B-4B3A92A3E4D8}" dt="2023-07-31T12:03:36.050" v="2633" actId="1076"/>
          <ac:picMkLst>
            <pc:docMk/>
            <pc:sldMk cId="3114693380" sldId="535"/>
            <ac:picMk id="6" creationId="{8DA0281A-071E-E394-281D-801CCD9A1CA8}"/>
          </ac:picMkLst>
        </pc:picChg>
      </pc:sldChg>
      <pc:sldChg chg="modSp new mod">
        <pc:chgData name="Jasper Zuallaert" userId="c06710e9-a06c-4062-a445-19b2891b9af1" providerId="ADAL" clId="{F27AAA52-245B-4505-B77B-4B3A92A3E4D8}" dt="2023-08-08T15:05:10.593" v="4979" actId="20577"/>
        <pc:sldMkLst>
          <pc:docMk/>
          <pc:sldMk cId="1752367893" sldId="536"/>
        </pc:sldMkLst>
        <pc:spChg chg="mod">
          <ac:chgData name="Jasper Zuallaert" userId="c06710e9-a06c-4062-a445-19b2891b9af1" providerId="ADAL" clId="{F27AAA52-245B-4505-B77B-4B3A92A3E4D8}" dt="2023-08-08T15:05:10.593" v="4979" actId="20577"/>
          <ac:spMkLst>
            <pc:docMk/>
            <pc:sldMk cId="1752367893" sldId="536"/>
            <ac:spMk id="2" creationId="{EC34AD40-0781-E918-0C20-D3939E37B2B0}"/>
          </ac:spMkLst>
        </pc:spChg>
      </pc:sldChg>
      <pc:sldChg chg="addSp delSp modSp new del mod modClrScheme chgLayout">
        <pc:chgData name="Jasper Zuallaert" userId="c06710e9-a06c-4062-a445-19b2891b9af1" providerId="ADAL" clId="{F27AAA52-245B-4505-B77B-4B3A92A3E4D8}" dt="2023-07-31T13:51:51.138" v="2843" actId="2696"/>
        <pc:sldMkLst>
          <pc:docMk/>
          <pc:sldMk cId="169295487" sldId="537"/>
        </pc:sldMkLst>
        <pc:spChg chg="del mod ord">
          <ac:chgData name="Jasper Zuallaert" userId="c06710e9-a06c-4062-a445-19b2891b9af1" providerId="ADAL" clId="{F27AAA52-245B-4505-B77B-4B3A92A3E4D8}" dt="2023-07-31T10:38:55.394" v="2263" actId="700"/>
          <ac:spMkLst>
            <pc:docMk/>
            <pc:sldMk cId="169295487" sldId="537"/>
            <ac:spMk id="2" creationId="{FEA65CA9-9E26-55C8-AF94-192CD90EA07B}"/>
          </ac:spMkLst>
        </pc:spChg>
        <pc:spChg chg="add mod ord">
          <ac:chgData name="Jasper Zuallaert" userId="c06710e9-a06c-4062-a445-19b2891b9af1" providerId="ADAL" clId="{F27AAA52-245B-4505-B77B-4B3A92A3E4D8}" dt="2023-07-31T10:38:55.394" v="2263" actId="700"/>
          <ac:spMkLst>
            <pc:docMk/>
            <pc:sldMk cId="169295487" sldId="537"/>
            <ac:spMk id="3" creationId="{32350CEF-5B7D-69C5-2490-34A44D2F5990}"/>
          </ac:spMkLst>
        </pc:spChg>
        <pc:spChg chg="add del mod ord">
          <ac:chgData name="Jasper Zuallaert" userId="c06710e9-a06c-4062-a445-19b2891b9af1" providerId="ADAL" clId="{F27AAA52-245B-4505-B77B-4B3A92A3E4D8}" dt="2023-07-31T10:40:30.502" v="2265" actId="1957"/>
          <ac:spMkLst>
            <pc:docMk/>
            <pc:sldMk cId="169295487" sldId="537"/>
            <ac:spMk id="4" creationId="{C2498AF2-5180-828F-FCAB-79B7D577A73E}"/>
          </ac:spMkLst>
        </pc:spChg>
        <pc:graphicFrameChg chg="add mod">
          <ac:chgData name="Jasper Zuallaert" userId="c06710e9-a06c-4062-a445-19b2891b9af1" providerId="ADAL" clId="{F27AAA52-245B-4505-B77B-4B3A92A3E4D8}" dt="2023-07-31T11:00:11.793" v="2274" actId="1957"/>
          <ac:graphicFrameMkLst>
            <pc:docMk/>
            <pc:sldMk cId="169295487" sldId="537"/>
            <ac:graphicFrameMk id="7" creationId="{A7248562-75CC-780A-5DC3-24EBFAE2BCEF}"/>
          </ac:graphicFrameMkLst>
        </pc:graphicFrameChg>
      </pc:sldChg>
      <pc:sldChg chg="addSp modSp add mod">
        <pc:chgData name="Jasper Zuallaert" userId="c06710e9-a06c-4062-a445-19b2891b9af1" providerId="ADAL" clId="{F27AAA52-245B-4505-B77B-4B3A92A3E4D8}" dt="2023-08-03T10:36:32.057" v="4245" actId="27918"/>
        <pc:sldMkLst>
          <pc:docMk/>
          <pc:sldMk cId="2308822663" sldId="537"/>
        </pc:sldMkLst>
        <pc:spChg chg="mod">
          <ac:chgData name="Jasper Zuallaert" userId="c06710e9-a06c-4062-a445-19b2891b9af1" providerId="ADAL" clId="{F27AAA52-245B-4505-B77B-4B3A92A3E4D8}" dt="2023-07-31T13:52:43.582" v="3021" actId="20577"/>
          <ac:spMkLst>
            <pc:docMk/>
            <pc:sldMk cId="2308822663" sldId="537"/>
            <ac:spMk id="3" creationId="{32350CEF-5B7D-69C5-2490-34A44D2F5990}"/>
          </ac:spMkLst>
        </pc:spChg>
        <pc:spChg chg="add mod">
          <ac:chgData name="Jasper Zuallaert" userId="c06710e9-a06c-4062-a445-19b2891b9af1" providerId="ADAL" clId="{F27AAA52-245B-4505-B77B-4B3A92A3E4D8}" dt="2023-07-31T13:57:08.132" v="3162" actId="1036"/>
          <ac:spMkLst>
            <pc:docMk/>
            <pc:sldMk cId="2308822663" sldId="537"/>
            <ac:spMk id="8" creationId="{C42035B8-EC33-1B23-7F94-24EBB9C079D6}"/>
          </ac:spMkLst>
        </pc:spChg>
        <pc:graphicFrameChg chg="mod">
          <ac:chgData name="Jasper Zuallaert" userId="c06710e9-a06c-4062-a445-19b2891b9af1" providerId="ADAL" clId="{F27AAA52-245B-4505-B77B-4B3A92A3E4D8}" dt="2023-08-01T11:12:49.342" v="3556" actId="1957"/>
          <ac:graphicFrameMkLst>
            <pc:docMk/>
            <pc:sldMk cId="2308822663" sldId="537"/>
            <ac:graphicFrameMk id="7" creationId="{A7248562-75CC-780A-5DC3-24EBFAE2BCEF}"/>
          </ac:graphicFrameMkLst>
        </pc:graphicFrameChg>
        <pc:cxnChg chg="add mod">
          <ac:chgData name="Jasper Zuallaert" userId="c06710e9-a06c-4062-a445-19b2891b9af1" providerId="ADAL" clId="{F27AAA52-245B-4505-B77B-4B3A92A3E4D8}" dt="2023-07-31T13:56:36.974" v="3122" actId="14100"/>
          <ac:cxnSpMkLst>
            <pc:docMk/>
            <pc:sldMk cId="2308822663" sldId="537"/>
            <ac:cxnSpMk id="2" creationId="{8F5630DC-AF5F-8E79-22F8-B99441FB8AF2}"/>
          </ac:cxnSpMkLst>
        </pc:cxnChg>
        <pc:cxnChg chg="add mod">
          <ac:chgData name="Jasper Zuallaert" userId="c06710e9-a06c-4062-a445-19b2891b9af1" providerId="ADAL" clId="{F27AAA52-245B-4505-B77B-4B3A92A3E4D8}" dt="2023-07-31T13:56:39.050" v="3123" actId="14100"/>
          <ac:cxnSpMkLst>
            <pc:docMk/>
            <pc:sldMk cId="2308822663" sldId="537"/>
            <ac:cxnSpMk id="4" creationId="{01D81C1A-D77F-5ED6-D53E-62B1B7979CE6}"/>
          </ac:cxnSpMkLst>
        </pc:cxnChg>
      </pc:sldChg>
      <pc:sldChg chg="addSp delSp modSp new del mod">
        <pc:chgData name="Jasper Zuallaert" userId="c06710e9-a06c-4062-a445-19b2891b9af1" providerId="ADAL" clId="{F27AAA52-245B-4505-B77B-4B3A92A3E4D8}" dt="2023-07-31T13:51:51.138" v="2843" actId="2696"/>
        <pc:sldMkLst>
          <pc:docMk/>
          <pc:sldMk cId="2219699522" sldId="538"/>
        </pc:sldMkLst>
        <pc:spChg chg="mod">
          <ac:chgData name="Jasper Zuallaert" userId="c06710e9-a06c-4062-a445-19b2891b9af1" providerId="ADAL" clId="{F27AAA52-245B-4505-B77B-4B3A92A3E4D8}" dt="2023-07-31T11:11:05.246" v="2312" actId="20577"/>
          <ac:spMkLst>
            <pc:docMk/>
            <pc:sldMk cId="2219699522" sldId="538"/>
            <ac:spMk id="2" creationId="{29556E7B-58A4-8513-69BA-C3994DC0E540}"/>
          </ac:spMkLst>
        </pc:spChg>
        <pc:spChg chg="del">
          <ac:chgData name="Jasper Zuallaert" userId="c06710e9-a06c-4062-a445-19b2891b9af1" providerId="ADAL" clId="{F27AAA52-245B-4505-B77B-4B3A92A3E4D8}" dt="2023-07-31T11:09:26.547" v="2302" actId="1957"/>
          <ac:spMkLst>
            <pc:docMk/>
            <pc:sldMk cId="2219699522" sldId="538"/>
            <ac:spMk id="3" creationId="{64E37081-49F0-FA2C-AF5A-8D256F27E9DB}"/>
          </ac:spMkLst>
        </pc:spChg>
        <pc:graphicFrameChg chg="add mod">
          <ac:chgData name="Jasper Zuallaert" userId="c06710e9-a06c-4062-a445-19b2891b9af1" providerId="ADAL" clId="{F27AAA52-245B-4505-B77B-4B3A92A3E4D8}" dt="2023-07-31T11:09:26.547" v="2302" actId="1957"/>
          <ac:graphicFrameMkLst>
            <pc:docMk/>
            <pc:sldMk cId="2219699522" sldId="538"/>
            <ac:graphicFrameMk id="6" creationId="{FBF6E690-E812-857C-0280-2E027A97FF13}"/>
          </ac:graphicFrameMkLst>
        </pc:graphicFrameChg>
      </pc:sldChg>
      <pc:sldChg chg="modSp add mod ord">
        <pc:chgData name="Jasper Zuallaert" userId="c06710e9-a06c-4062-a445-19b2891b9af1" providerId="ADAL" clId="{F27AAA52-245B-4505-B77B-4B3A92A3E4D8}" dt="2023-07-31T13:54:35.235" v="3081" actId="1076"/>
        <pc:sldMkLst>
          <pc:docMk/>
          <pc:sldMk cId="2852943860" sldId="538"/>
        </pc:sldMkLst>
        <pc:spChg chg="mod">
          <ac:chgData name="Jasper Zuallaert" userId="c06710e9-a06c-4062-a445-19b2891b9af1" providerId="ADAL" clId="{F27AAA52-245B-4505-B77B-4B3A92A3E4D8}" dt="2023-07-31T13:52:12.994" v="2946" actId="114"/>
          <ac:spMkLst>
            <pc:docMk/>
            <pc:sldMk cId="2852943860" sldId="538"/>
            <ac:spMk id="2" creationId="{29556E7B-58A4-8513-69BA-C3994DC0E540}"/>
          </ac:spMkLst>
        </pc:spChg>
        <pc:graphicFrameChg chg="mod">
          <ac:chgData name="Jasper Zuallaert" userId="c06710e9-a06c-4062-a445-19b2891b9af1" providerId="ADAL" clId="{F27AAA52-245B-4505-B77B-4B3A92A3E4D8}" dt="2023-07-31T13:54:35.235" v="3081" actId="1076"/>
          <ac:graphicFrameMkLst>
            <pc:docMk/>
            <pc:sldMk cId="2852943860" sldId="538"/>
            <ac:graphicFrameMk id="6" creationId="{FBF6E690-E812-857C-0280-2E027A97FF13}"/>
          </ac:graphicFrameMkLst>
        </pc:graphicFrameChg>
      </pc:sldChg>
      <pc:sldChg chg="addSp delSp modSp add mod modAnim">
        <pc:chgData name="Jasper Zuallaert" userId="c06710e9-a06c-4062-a445-19b2891b9af1" providerId="ADAL" clId="{F27AAA52-245B-4505-B77B-4B3A92A3E4D8}" dt="2023-08-09T12:37:53.428" v="5858"/>
        <pc:sldMkLst>
          <pc:docMk/>
          <pc:sldMk cId="1105074821" sldId="539"/>
        </pc:sldMkLst>
        <pc:spChg chg="add mod">
          <ac:chgData name="Jasper Zuallaert" userId="c06710e9-a06c-4062-a445-19b2891b9af1" providerId="ADAL" clId="{F27AAA52-245B-4505-B77B-4B3A92A3E4D8}" dt="2023-07-31T11:58:07.998" v="2630" actId="1076"/>
          <ac:spMkLst>
            <pc:docMk/>
            <pc:sldMk cId="1105074821" sldId="539"/>
            <ac:spMk id="2" creationId="{F6FB84EC-3973-AC78-756B-4667ACD4AB3E}"/>
          </ac:spMkLst>
        </pc:spChg>
        <pc:spChg chg="del">
          <ac:chgData name="Jasper Zuallaert" userId="c06710e9-a06c-4062-a445-19b2891b9af1" providerId="ADAL" clId="{F27AAA52-245B-4505-B77B-4B3A92A3E4D8}" dt="2023-07-31T11:23:47.299" v="2408" actId="478"/>
          <ac:spMkLst>
            <pc:docMk/>
            <pc:sldMk cId="1105074821" sldId="539"/>
            <ac:spMk id="4" creationId="{4342B34F-50D5-72E2-04CD-B71D0DC4D66C}"/>
          </ac:spMkLst>
        </pc:spChg>
        <pc:spChg chg="add mod">
          <ac:chgData name="Jasper Zuallaert" userId="c06710e9-a06c-4062-a445-19b2891b9af1" providerId="ADAL" clId="{F27AAA52-245B-4505-B77B-4B3A92A3E4D8}" dt="2023-08-09T12:37:33.276" v="5857" actId="207"/>
          <ac:spMkLst>
            <pc:docMk/>
            <pc:sldMk cId="1105074821" sldId="539"/>
            <ac:spMk id="4" creationId="{E1126E96-B061-68C4-1BC8-CFF009F42CCD}"/>
          </ac:spMkLst>
        </pc:spChg>
        <pc:spChg chg="add mod">
          <ac:chgData name="Jasper Zuallaert" userId="c06710e9-a06c-4062-a445-19b2891b9af1" providerId="ADAL" clId="{F27AAA52-245B-4505-B77B-4B3A92A3E4D8}" dt="2023-07-31T11:57:40.351" v="2610" actId="1076"/>
          <ac:spMkLst>
            <pc:docMk/>
            <pc:sldMk cId="1105074821" sldId="539"/>
            <ac:spMk id="7" creationId="{EFFF1BA5-91AE-DD29-29A7-3CA22A96E349}"/>
          </ac:spMkLst>
        </pc:spChg>
        <pc:spChg chg="add mod">
          <ac:chgData name="Jasper Zuallaert" userId="c06710e9-a06c-4062-a445-19b2891b9af1" providerId="ADAL" clId="{F27AAA52-245B-4505-B77B-4B3A92A3E4D8}" dt="2023-07-31T11:57:32.566" v="2607" actId="1076"/>
          <ac:spMkLst>
            <pc:docMk/>
            <pc:sldMk cId="1105074821" sldId="539"/>
            <ac:spMk id="8" creationId="{D62208E7-A047-B489-CE1B-1A3ED63F0E09}"/>
          </ac:spMkLst>
        </pc:spChg>
        <pc:spChg chg="add mod">
          <ac:chgData name="Jasper Zuallaert" userId="c06710e9-a06c-4062-a445-19b2891b9af1" providerId="ADAL" clId="{F27AAA52-245B-4505-B77B-4B3A92A3E4D8}" dt="2023-07-31T11:58:05.627" v="2629" actId="1035"/>
          <ac:spMkLst>
            <pc:docMk/>
            <pc:sldMk cId="1105074821" sldId="539"/>
            <ac:spMk id="9" creationId="{BD1AF0DF-5358-442B-68EE-F6F76F65FEE2}"/>
          </ac:spMkLst>
        </pc:spChg>
        <pc:spChg chg="mod">
          <ac:chgData name="Jasper Zuallaert" userId="c06710e9-a06c-4062-a445-19b2891b9af1" providerId="ADAL" clId="{F27AAA52-245B-4505-B77B-4B3A92A3E4D8}" dt="2023-07-31T11:54:08.332" v="2586" actId="571"/>
          <ac:spMkLst>
            <pc:docMk/>
            <pc:sldMk cId="1105074821" sldId="539"/>
            <ac:spMk id="14" creationId="{3407311E-68E0-6DA9-905C-224545CCDC41}"/>
          </ac:spMkLst>
        </pc:spChg>
        <pc:spChg chg="add mod">
          <ac:chgData name="Jasper Zuallaert" userId="c06710e9-a06c-4062-a445-19b2891b9af1" providerId="ADAL" clId="{F27AAA52-245B-4505-B77B-4B3A92A3E4D8}" dt="2023-07-31T11:54:08.332" v="2586" actId="571"/>
          <ac:spMkLst>
            <pc:docMk/>
            <pc:sldMk cId="1105074821" sldId="539"/>
            <ac:spMk id="15" creationId="{BA1373E2-825C-882D-BBA5-E83810430522}"/>
          </ac:spMkLst>
        </pc:spChg>
        <pc:spChg chg="add mod">
          <ac:chgData name="Jasper Zuallaert" userId="c06710e9-a06c-4062-a445-19b2891b9af1" providerId="ADAL" clId="{F27AAA52-245B-4505-B77B-4B3A92A3E4D8}" dt="2023-07-31T11:57:36.299" v="2608" actId="1076"/>
          <ac:spMkLst>
            <pc:docMk/>
            <pc:sldMk cId="1105074821" sldId="539"/>
            <ac:spMk id="16" creationId="{B42D9304-EB7F-6D16-CC59-9AE0A02AEB8E}"/>
          </ac:spMkLst>
        </pc:spChg>
        <pc:grpChg chg="add mod">
          <ac:chgData name="Jasper Zuallaert" userId="c06710e9-a06c-4062-a445-19b2891b9af1" providerId="ADAL" clId="{F27AAA52-245B-4505-B77B-4B3A92A3E4D8}" dt="2023-07-31T11:58:07.998" v="2630" actId="1076"/>
          <ac:grpSpMkLst>
            <pc:docMk/>
            <pc:sldMk cId="1105074821" sldId="539"/>
            <ac:grpSpMk id="5" creationId="{A1EA525A-477E-601B-8C47-761AA1F18FB2}"/>
          </ac:grpSpMkLst>
        </pc:grpChg>
        <pc:grpChg chg="add mod">
          <ac:chgData name="Jasper Zuallaert" userId="c06710e9-a06c-4062-a445-19b2891b9af1" providerId="ADAL" clId="{F27AAA52-245B-4505-B77B-4B3A92A3E4D8}" dt="2023-07-31T11:54:08.332" v="2586" actId="571"/>
          <ac:grpSpMkLst>
            <pc:docMk/>
            <pc:sldMk cId="1105074821" sldId="539"/>
            <ac:grpSpMk id="12" creationId="{EE4E3124-0B5C-2B36-5885-A9CABD5A25B3}"/>
          </ac:grpSpMkLst>
        </pc:grpChg>
        <pc:picChg chg="add mod modCrop">
          <ac:chgData name="Jasper Zuallaert" userId="c06710e9-a06c-4062-a445-19b2891b9af1" providerId="ADAL" clId="{F27AAA52-245B-4505-B77B-4B3A92A3E4D8}" dt="2023-07-31T11:57:38.763" v="2609" actId="1076"/>
          <ac:picMkLst>
            <pc:docMk/>
            <pc:sldMk cId="1105074821" sldId="539"/>
            <ac:picMk id="6" creationId="{7D06C3A8-78DC-3AD8-1990-1F1FC06CA878}"/>
          </ac:picMkLst>
        </pc:picChg>
        <pc:picChg chg="add mod">
          <ac:chgData name="Jasper Zuallaert" userId="c06710e9-a06c-4062-a445-19b2891b9af1" providerId="ADAL" clId="{F27AAA52-245B-4505-B77B-4B3A92A3E4D8}" dt="2023-07-31T11:57:36.299" v="2608" actId="1076"/>
          <ac:picMkLst>
            <pc:docMk/>
            <pc:sldMk cId="1105074821" sldId="539"/>
            <ac:picMk id="11" creationId="{17A916B6-0AA4-62B7-EFCF-2354F708EBAA}"/>
          </ac:picMkLst>
        </pc:picChg>
        <pc:picChg chg="mod">
          <ac:chgData name="Jasper Zuallaert" userId="c06710e9-a06c-4062-a445-19b2891b9af1" providerId="ADAL" clId="{F27AAA52-245B-4505-B77B-4B3A92A3E4D8}" dt="2023-07-31T11:54:08.332" v="2586" actId="571"/>
          <ac:picMkLst>
            <pc:docMk/>
            <pc:sldMk cId="1105074821" sldId="539"/>
            <ac:picMk id="13" creationId="{75AF1B7E-B96B-2B22-9E5F-04868C317F49}"/>
          </ac:picMkLst>
        </pc:picChg>
        <pc:picChg chg="add mod">
          <ac:chgData name="Jasper Zuallaert" userId="c06710e9-a06c-4062-a445-19b2891b9af1" providerId="ADAL" clId="{F27AAA52-245B-4505-B77B-4B3A92A3E4D8}" dt="2023-07-31T11:58:10.910" v="2631" actId="14100"/>
          <ac:picMkLst>
            <pc:docMk/>
            <pc:sldMk cId="1105074821" sldId="539"/>
            <ac:picMk id="18" creationId="{AFCDAF0A-7B0D-5C6E-A990-9BA3F0539807}"/>
          </ac:picMkLst>
        </pc:picChg>
        <pc:picChg chg="add mod">
          <ac:chgData name="Jasper Zuallaert" userId="c06710e9-a06c-4062-a445-19b2891b9af1" providerId="ADAL" clId="{F27AAA52-245B-4505-B77B-4B3A92A3E4D8}" dt="2023-07-31T11:58:07.998" v="2630" actId="1076"/>
          <ac:picMkLst>
            <pc:docMk/>
            <pc:sldMk cId="1105074821" sldId="539"/>
            <ac:picMk id="1026" creationId="{FB9659E5-53FA-3A62-E660-BE5D3E3E3F78}"/>
          </ac:picMkLst>
        </pc:picChg>
      </pc:sldChg>
      <pc:sldChg chg="addSp delSp modSp add del mod modAnim">
        <pc:chgData name="Jasper Zuallaert" userId="c06710e9-a06c-4062-a445-19b2891b9af1" providerId="ADAL" clId="{F27AAA52-245B-4505-B77B-4B3A92A3E4D8}" dt="2023-07-28T11:42:20.240" v="922" actId="47"/>
        <pc:sldMkLst>
          <pc:docMk/>
          <pc:sldMk cId="1311683870" sldId="539"/>
        </pc:sldMkLst>
        <pc:spChg chg="add mod">
          <ac:chgData name="Jasper Zuallaert" userId="c06710e9-a06c-4062-a445-19b2891b9af1" providerId="ADAL" clId="{F27AAA52-245B-4505-B77B-4B3A92A3E4D8}" dt="2023-07-28T11:41:15.046" v="919" actId="1076"/>
          <ac:spMkLst>
            <pc:docMk/>
            <pc:sldMk cId="1311683870" sldId="539"/>
            <ac:spMk id="4" creationId="{E731AB98-0B03-779B-5512-FD656C06B5B6}"/>
          </ac:spMkLst>
        </pc:spChg>
        <pc:picChg chg="mod">
          <ac:chgData name="Jasper Zuallaert" userId="c06710e9-a06c-4062-a445-19b2891b9af1" providerId="ADAL" clId="{F27AAA52-245B-4505-B77B-4B3A92A3E4D8}" dt="2023-07-28T11:40:28.732" v="863" actId="1076"/>
          <ac:picMkLst>
            <pc:docMk/>
            <pc:sldMk cId="1311683870" sldId="539"/>
            <ac:picMk id="7" creationId="{A639F8BB-19F5-0744-7283-40ED5DB86D82}"/>
          </ac:picMkLst>
        </pc:picChg>
        <pc:picChg chg="del">
          <ac:chgData name="Jasper Zuallaert" userId="c06710e9-a06c-4062-a445-19b2891b9af1" providerId="ADAL" clId="{F27AAA52-245B-4505-B77B-4B3A92A3E4D8}" dt="2023-07-28T11:35:27.702" v="860" actId="478"/>
          <ac:picMkLst>
            <pc:docMk/>
            <pc:sldMk cId="1311683870" sldId="539"/>
            <ac:picMk id="1026" creationId="{636159EA-18F7-FAA4-D08A-8814922C485F}"/>
          </ac:picMkLst>
        </pc:picChg>
        <pc:picChg chg="del">
          <ac:chgData name="Jasper Zuallaert" userId="c06710e9-a06c-4062-a445-19b2891b9af1" providerId="ADAL" clId="{F27AAA52-245B-4505-B77B-4B3A92A3E4D8}" dt="2023-07-28T11:35:27.122" v="859" actId="478"/>
          <ac:picMkLst>
            <pc:docMk/>
            <pc:sldMk cId="1311683870" sldId="539"/>
            <ac:picMk id="1028" creationId="{81679275-99C0-64A8-7465-69CCC761684F}"/>
          </ac:picMkLst>
        </pc:picChg>
        <pc:picChg chg="del">
          <ac:chgData name="Jasper Zuallaert" userId="c06710e9-a06c-4062-a445-19b2891b9af1" providerId="ADAL" clId="{F27AAA52-245B-4505-B77B-4B3A92A3E4D8}" dt="2023-07-28T11:35:26.440" v="858" actId="478"/>
          <ac:picMkLst>
            <pc:docMk/>
            <pc:sldMk cId="1311683870" sldId="539"/>
            <ac:picMk id="1030" creationId="{7BCB3A81-9A6F-DB38-5243-2E11ADA4A519}"/>
          </ac:picMkLst>
        </pc:picChg>
      </pc:sldChg>
      <pc:sldChg chg="modSp add del mod">
        <pc:chgData name="Jasper Zuallaert" userId="c06710e9-a06c-4062-a445-19b2891b9af1" providerId="ADAL" clId="{F27AAA52-245B-4505-B77B-4B3A92A3E4D8}" dt="2023-07-28T11:44:25.167" v="1050" actId="47"/>
        <pc:sldMkLst>
          <pc:docMk/>
          <pc:sldMk cId="1974411671" sldId="540"/>
        </pc:sldMkLst>
        <pc:spChg chg="mod">
          <ac:chgData name="Jasper Zuallaert" userId="c06710e9-a06c-4062-a445-19b2891b9af1" providerId="ADAL" clId="{F27AAA52-245B-4505-B77B-4B3A92A3E4D8}" dt="2023-07-28T11:42:39.267" v="932" actId="113"/>
          <ac:spMkLst>
            <pc:docMk/>
            <pc:sldMk cId="1974411671" sldId="540"/>
            <ac:spMk id="2" creationId="{5286DF51-0310-3279-5B1A-E2B8FBC9033D}"/>
          </ac:spMkLst>
        </pc:spChg>
        <pc:spChg chg="mod">
          <ac:chgData name="Jasper Zuallaert" userId="c06710e9-a06c-4062-a445-19b2891b9af1" providerId="ADAL" clId="{F27AAA52-245B-4505-B77B-4B3A92A3E4D8}" dt="2023-07-28T11:42:54.667" v="935" actId="14100"/>
          <ac:spMkLst>
            <pc:docMk/>
            <pc:sldMk cId="1974411671" sldId="540"/>
            <ac:spMk id="3" creationId="{FA3511A6-DF7D-3EAC-B67D-432DF15BA626}"/>
          </ac:spMkLst>
        </pc:spChg>
      </pc:sldChg>
      <pc:sldChg chg="addSp delSp modSp new mod">
        <pc:chgData name="Jasper Zuallaert" userId="c06710e9-a06c-4062-a445-19b2891b9af1" providerId="ADAL" clId="{F27AAA52-245B-4505-B77B-4B3A92A3E4D8}" dt="2023-07-31T13:30:40.292" v="2793" actId="207"/>
        <pc:sldMkLst>
          <pc:docMk/>
          <pc:sldMk cId="3754471242" sldId="540"/>
        </pc:sldMkLst>
        <pc:spChg chg="mod">
          <ac:chgData name="Jasper Zuallaert" userId="c06710e9-a06c-4062-a445-19b2891b9af1" providerId="ADAL" clId="{F27AAA52-245B-4505-B77B-4B3A92A3E4D8}" dt="2023-07-31T13:26:14.545" v="2777" actId="20577"/>
          <ac:spMkLst>
            <pc:docMk/>
            <pc:sldMk cId="3754471242" sldId="540"/>
            <ac:spMk id="2" creationId="{ACBB496E-67FF-9574-053C-E550D1994AE8}"/>
          </ac:spMkLst>
        </pc:spChg>
        <pc:spChg chg="del">
          <ac:chgData name="Jasper Zuallaert" userId="c06710e9-a06c-4062-a445-19b2891b9af1" providerId="ADAL" clId="{F27AAA52-245B-4505-B77B-4B3A92A3E4D8}" dt="2023-07-31T13:26:17.487" v="2778" actId="478"/>
          <ac:spMkLst>
            <pc:docMk/>
            <pc:sldMk cId="3754471242" sldId="540"/>
            <ac:spMk id="3" creationId="{47DD02EA-3A10-0399-5EC9-C5635426561F}"/>
          </ac:spMkLst>
        </pc:spChg>
        <pc:spChg chg="add mod">
          <ac:chgData name="Jasper Zuallaert" userId="c06710e9-a06c-4062-a445-19b2891b9af1" providerId="ADAL" clId="{F27AAA52-245B-4505-B77B-4B3A92A3E4D8}" dt="2023-07-31T13:30:40.292" v="2793" actId="207"/>
          <ac:spMkLst>
            <pc:docMk/>
            <pc:sldMk cId="3754471242" sldId="540"/>
            <ac:spMk id="10" creationId="{8A8E11CA-6191-6CE4-6F6D-EDAE73F7D53F}"/>
          </ac:spMkLst>
        </pc:spChg>
        <pc:picChg chg="add del">
          <ac:chgData name="Jasper Zuallaert" userId="c06710e9-a06c-4062-a445-19b2891b9af1" providerId="ADAL" clId="{F27AAA52-245B-4505-B77B-4B3A92A3E4D8}" dt="2023-07-31T13:26:54.210" v="2780" actId="22"/>
          <ac:picMkLst>
            <pc:docMk/>
            <pc:sldMk cId="3754471242" sldId="540"/>
            <ac:picMk id="5" creationId="{AA148A74-8087-095E-FFC8-8095F77A12FF}"/>
          </ac:picMkLst>
        </pc:picChg>
        <pc:picChg chg="add mod">
          <ac:chgData name="Jasper Zuallaert" userId="c06710e9-a06c-4062-a445-19b2891b9af1" providerId="ADAL" clId="{F27AAA52-245B-4505-B77B-4B3A92A3E4D8}" dt="2023-07-31T13:30:20.147" v="2788" actId="1076"/>
          <ac:picMkLst>
            <pc:docMk/>
            <pc:sldMk cId="3754471242" sldId="540"/>
            <ac:picMk id="7" creationId="{547188B2-AD31-E328-28C8-6A98520F4600}"/>
          </ac:picMkLst>
        </pc:picChg>
        <pc:picChg chg="add mod">
          <ac:chgData name="Jasper Zuallaert" userId="c06710e9-a06c-4062-a445-19b2891b9af1" providerId="ADAL" clId="{F27AAA52-245B-4505-B77B-4B3A92A3E4D8}" dt="2023-07-31T13:30:24.384" v="2790" actId="1076"/>
          <ac:picMkLst>
            <pc:docMk/>
            <pc:sldMk cId="3754471242" sldId="540"/>
            <ac:picMk id="9" creationId="{B95343EE-2F9B-2387-D6B5-4A9CA1B29F06}"/>
          </ac:picMkLst>
        </pc:picChg>
      </pc:sldChg>
      <pc:sldChg chg="add">
        <pc:chgData name="Jasper Zuallaert" userId="c06710e9-a06c-4062-a445-19b2891b9af1" providerId="ADAL" clId="{F27AAA52-245B-4505-B77B-4B3A92A3E4D8}" dt="2023-07-31T14:32:09.593" v="3180"/>
        <pc:sldMkLst>
          <pc:docMk/>
          <pc:sldMk cId="169069758" sldId="541"/>
        </pc:sldMkLst>
      </pc:sldChg>
      <pc:sldChg chg="add">
        <pc:chgData name="Jasper Zuallaert" userId="c06710e9-a06c-4062-a445-19b2891b9af1" providerId="ADAL" clId="{F27AAA52-245B-4505-B77B-4B3A92A3E4D8}" dt="2023-07-31T14:32:09.593" v="3180"/>
        <pc:sldMkLst>
          <pc:docMk/>
          <pc:sldMk cId="694980588" sldId="542"/>
        </pc:sldMkLst>
      </pc:sldChg>
      <pc:sldChg chg="add">
        <pc:chgData name="Jasper Zuallaert" userId="c06710e9-a06c-4062-a445-19b2891b9af1" providerId="ADAL" clId="{F27AAA52-245B-4505-B77B-4B3A92A3E4D8}" dt="2023-07-31T14:32:09.593" v="3180"/>
        <pc:sldMkLst>
          <pc:docMk/>
          <pc:sldMk cId="2869996371" sldId="543"/>
        </pc:sldMkLst>
      </pc:sldChg>
      <pc:sldChg chg="add">
        <pc:chgData name="Jasper Zuallaert" userId="c06710e9-a06c-4062-a445-19b2891b9af1" providerId="ADAL" clId="{F27AAA52-245B-4505-B77B-4B3A92A3E4D8}" dt="2023-07-31T14:32:09.593" v="3180"/>
        <pc:sldMkLst>
          <pc:docMk/>
          <pc:sldMk cId="2888481490" sldId="544"/>
        </pc:sldMkLst>
      </pc:sldChg>
      <pc:sldChg chg="addSp delSp modSp new mod delAnim modAnim">
        <pc:chgData name="Jasper Zuallaert" userId="c06710e9-a06c-4062-a445-19b2891b9af1" providerId="ADAL" clId="{F27AAA52-245B-4505-B77B-4B3A92A3E4D8}" dt="2023-08-01T08:24:57" v="3526" actId="1076"/>
        <pc:sldMkLst>
          <pc:docMk/>
          <pc:sldMk cId="780080106" sldId="545"/>
        </pc:sldMkLst>
        <pc:spChg chg="mod">
          <ac:chgData name="Jasper Zuallaert" userId="c06710e9-a06c-4062-a445-19b2891b9af1" providerId="ADAL" clId="{F27AAA52-245B-4505-B77B-4B3A92A3E4D8}" dt="2023-08-01T08:23:56.403" v="3389" actId="20577"/>
          <ac:spMkLst>
            <pc:docMk/>
            <pc:sldMk cId="780080106" sldId="545"/>
            <ac:spMk id="2" creationId="{7CA7BBAA-68CD-FFBB-1D14-7A695690487C}"/>
          </ac:spMkLst>
        </pc:spChg>
        <pc:spChg chg="del">
          <ac:chgData name="Jasper Zuallaert" userId="c06710e9-a06c-4062-a445-19b2891b9af1" providerId="ADAL" clId="{F27AAA52-245B-4505-B77B-4B3A92A3E4D8}" dt="2023-08-01T08:19:13.312" v="3231" actId="478"/>
          <ac:spMkLst>
            <pc:docMk/>
            <pc:sldMk cId="780080106" sldId="545"/>
            <ac:spMk id="3" creationId="{843AF936-0E87-ECE3-4E25-41E7CD33BEA7}"/>
          </ac:spMkLst>
        </pc:spChg>
        <pc:spChg chg="add mod">
          <ac:chgData name="Jasper Zuallaert" userId="c06710e9-a06c-4062-a445-19b2891b9af1" providerId="ADAL" clId="{F27AAA52-245B-4505-B77B-4B3A92A3E4D8}" dt="2023-08-01T08:21:16.938" v="3246" actId="1076"/>
          <ac:spMkLst>
            <pc:docMk/>
            <pc:sldMk cId="780080106" sldId="545"/>
            <ac:spMk id="6" creationId="{D00ED06F-1D2A-02D5-C729-6BA50646738C}"/>
          </ac:spMkLst>
        </pc:spChg>
        <pc:spChg chg="add del mod">
          <ac:chgData name="Jasper Zuallaert" userId="c06710e9-a06c-4062-a445-19b2891b9af1" providerId="ADAL" clId="{F27AAA52-245B-4505-B77B-4B3A92A3E4D8}" dt="2023-08-01T08:21:52.931" v="3256" actId="478"/>
          <ac:spMkLst>
            <pc:docMk/>
            <pc:sldMk cId="780080106" sldId="545"/>
            <ac:spMk id="9" creationId="{C9A05ECB-F171-B9A0-5E0F-B11966BFDB90}"/>
          </ac:spMkLst>
        </pc:spChg>
        <pc:spChg chg="add mod">
          <ac:chgData name="Jasper Zuallaert" userId="c06710e9-a06c-4062-a445-19b2891b9af1" providerId="ADAL" clId="{F27AAA52-245B-4505-B77B-4B3A92A3E4D8}" dt="2023-08-01T08:23:17.145" v="3308" actId="1076"/>
          <ac:spMkLst>
            <pc:docMk/>
            <pc:sldMk cId="780080106" sldId="545"/>
            <ac:spMk id="10" creationId="{AF4BB594-0401-07D9-04AA-8AF98A8B8042}"/>
          </ac:spMkLst>
        </pc:spChg>
        <pc:spChg chg="add del mod">
          <ac:chgData name="Jasper Zuallaert" userId="c06710e9-a06c-4062-a445-19b2891b9af1" providerId="ADAL" clId="{F27AAA52-245B-4505-B77B-4B3A92A3E4D8}" dt="2023-08-01T08:21:43.306" v="3250" actId="21"/>
          <ac:spMkLst>
            <pc:docMk/>
            <pc:sldMk cId="780080106" sldId="545"/>
            <ac:spMk id="12" creationId="{57C6D71D-09EF-D479-C06F-E5AD7A8DFF44}"/>
          </ac:spMkLst>
        </pc:spChg>
        <pc:spChg chg="add del mod">
          <ac:chgData name="Jasper Zuallaert" userId="c06710e9-a06c-4062-a445-19b2891b9af1" providerId="ADAL" clId="{F27AAA52-245B-4505-B77B-4B3A92A3E4D8}" dt="2023-08-01T08:22:14.174" v="3266" actId="478"/>
          <ac:spMkLst>
            <pc:docMk/>
            <pc:sldMk cId="780080106" sldId="545"/>
            <ac:spMk id="15" creationId="{8C1E31C7-BFAA-318D-EEB4-AD89B0BE2C09}"/>
          </ac:spMkLst>
        </pc:spChg>
        <pc:spChg chg="add mod">
          <ac:chgData name="Jasper Zuallaert" userId="c06710e9-a06c-4062-a445-19b2891b9af1" providerId="ADAL" clId="{F27AAA52-245B-4505-B77B-4B3A92A3E4D8}" dt="2023-08-01T08:23:06.895" v="3303" actId="1076"/>
          <ac:spMkLst>
            <pc:docMk/>
            <pc:sldMk cId="780080106" sldId="545"/>
            <ac:spMk id="17" creationId="{F283D49C-2178-0987-FC00-38FA4BF1689E}"/>
          </ac:spMkLst>
        </pc:spChg>
        <pc:spChg chg="add mod">
          <ac:chgData name="Jasper Zuallaert" userId="c06710e9-a06c-4062-a445-19b2891b9af1" providerId="ADAL" clId="{F27AAA52-245B-4505-B77B-4B3A92A3E4D8}" dt="2023-08-01T08:23:06.895" v="3303" actId="1076"/>
          <ac:spMkLst>
            <pc:docMk/>
            <pc:sldMk cId="780080106" sldId="545"/>
            <ac:spMk id="18" creationId="{A9456CC2-5C3B-7E3F-1637-20DCD45BEC85}"/>
          </ac:spMkLst>
        </pc:spChg>
        <pc:spChg chg="add mod">
          <ac:chgData name="Jasper Zuallaert" userId="c06710e9-a06c-4062-a445-19b2891b9af1" providerId="ADAL" clId="{F27AAA52-245B-4505-B77B-4B3A92A3E4D8}" dt="2023-08-01T08:24:57" v="3526" actId="1076"/>
          <ac:spMkLst>
            <pc:docMk/>
            <pc:sldMk cId="780080106" sldId="545"/>
            <ac:spMk id="19" creationId="{C37C57AE-B527-4A6D-6CD3-391545D7319D}"/>
          </ac:spMkLst>
        </pc:spChg>
        <pc:picChg chg="add mod">
          <ac:chgData name="Jasper Zuallaert" userId="c06710e9-a06c-4062-a445-19b2891b9af1" providerId="ADAL" clId="{F27AAA52-245B-4505-B77B-4B3A92A3E4D8}" dt="2023-08-01T08:21:14.882" v="3245" actId="1076"/>
          <ac:picMkLst>
            <pc:docMk/>
            <pc:sldMk cId="780080106" sldId="545"/>
            <ac:picMk id="5" creationId="{50242527-2673-802C-16D8-74118FB8A3AB}"/>
          </ac:picMkLst>
        </pc:picChg>
        <pc:picChg chg="add mod">
          <ac:chgData name="Jasper Zuallaert" userId="c06710e9-a06c-4062-a445-19b2891b9af1" providerId="ADAL" clId="{F27AAA52-245B-4505-B77B-4B3A92A3E4D8}" dt="2023-08-01T08:23:06.895" v="3303" actId="1076"/>
          <ac:picMkLst>
            <pc:docMk/>
            <pc:sldMk cId="780080106" sldId="545"/>
            <ac:picMk id="7" creationId="{E6C56087-382B-FB22-E31E-3F87874382D7}"/>
          </ac:picMkLst>
        </pc:picChg>
        <pc:picChg chg="add mod">
          <ac:chgData name="Jasper Zuallaert" userId="c06710e9-a06c-4062-a445-19b2891b9af1" providerId="ADAL" clId="{F27AAA52-245B-4505-B77B-4B3A92A3E4D8}" dt="2023-08-01T08:23:06.895" v="3303" actId="1076"/>
          <ac:picMkLst>
            <pc:docMk/>
            <pc:sldMk cId="780080106" sldId="545"/>
            <ac:picMk id="8" creationId="{FC12853C-CE6F-A05F-774D-A9C65548F1C3}"/>
          </ac:picMkLst>
        </pc:picChg>
        <pc:picChg chg="add del mod">
          <ac:chgData name="Jasper Zuallaert" userId="c06710e9-a06c-4062-a445-19b2891b9af1" providerId="ADAL" clId="{F27AAA52-245B-4505-B77B-4B3A92A3E4D8}" dt="2023-08-01T08:21:43.306" v="3250" actId="21"/>
          <ac:picMkLst>
            <pc:docMk/>
            <pc:sldMk cId="780080106" sldId="545"/>
            <ac:picMk id="11" creationId="{46FADC10-12C1-9325-C12C-E4F6A0188B9A}"/>
          </ac:picMkLst>
        </pc:picChg>
        <pc:picChg chg="add del mod">
          <ac:chgData name="Jasper Zuallaert" userId="c06710e9-a06c-4062-a445-19b2891b9af1" providerId="ADAL" clId="{F27AAA52-245B-4505-B77B-4B3A92A3E4D8}" dt="2023-08-01T08:21:43.306" v="3250" actId="21"/>
          <ac:picMkLst>
            <pc:docMk/>
            <pc:sldMk cId="780080106" sldId="545"/>
            <ac:picMk id="13" creationId="{96341CEB-2F84-17F1-F7CF-D643C4CCD02D}"/>
          </ac:picMkLst>
        </pc:picChg>
        <pc:picChg chg="add mod">
          <ac:chgData name="Jasper Zuallaert" userId="c06710e9-a06c-4062-a445-19b2891b9af1" providerId="ADAL" clId="{F27AAA52-245B-4505-B77B-4B3A92A3E4D8}" dt="2023-08-01T08:23:06.895" v="3303" actId="1076"/>
          <ac:picMkLst>
            <pc:docMk/>
            <pc:sldMk cId="780080106" sldId="545"/>
            <ac:picMk id="14" creationId="{0704E061-9AF9-5629-7066-F701E69E5C6F}"/>
          </ac:picMkLst>
        </pc:picChg>
        <pc:picChg chg="add mod">
          <ac:chgData name="Jasper Zuallaert" userId="c06710e9-a06c-4062-a445-19b2891b9af1" providerId="ADAL" clId="{F27AAA52-245B-4505-B77B-4B3A92A3E4D8}" dt="2023-08-01T08:23:06.895" v="3303" actId="1076"/>
          <ac:picMkLst>
            <pc:docMk/>
            <pc:sldMk cId="780080106" sldId="545"/>
            <ac:picMk id="16" creationId="{DAAC8E54-8771-7C3E-AD2D-494EBF78BFFA}"/>
          </ac:picMkLst>
        </pc:picChg>
      </pc:sldChg>
      <pc:sldChg chg="addSp delSp modSp new mod modClrScheme chgLayout">
        <pc:chgData name="Jasper Zuallaert" userId="c06710e9-a06c-4062-a445-19b2891b9af1" providerId="ADAL" clId="{F27AAA52-245B-4505-B77B-4B3A92A3E4D8}" dt="2023-08-09T08:44:11.196" v="5510" actId="113"/>
        <pc:sldMkLst>
          <pc:docMk/>
          <pc:sldMk cId="3014315079" sldId="546"/>
        </pc:sldMkLst>
        <pc:spChg chg="del mod ord">
          <ac:chgData name="Jasper Zuallaert" userId="c06710e9-a06c-4062-a445-19b2891b9af1" providerId="ADAL" clId="{F27AAA52-245B-4505-B77B-4B3A92A3E4D8}" dt="2023-08-01T12:12:28.403" v="3566" actId="700"/>
          <ac:spMkLst>
            <pc:docMk/>
            <pc:sldMk cId="3014315079" sldId="546"/>
            <ac:spMk id="2" creationId="{BAC5DF37-A420-4038-E642-A3F399E55FD6}"/>
          </ac:spMkLst>
        </pc:spChg>
        <pc:spChg chg="add mod ord">
          <ac:chgData name="Jasper Zuallaert" userId="c06710e9-a06c-4062-a445-19b2891b9af1" providerId="ADAL" clId="{F27AAA52-245B-4505-B77B-4B3A92A3E4D8}" dt="2023-08-01T12:14:50.023" v="3676" actId="20577"/>
          <ac:spMkLst>
            <pc:docMk/>
            <pc:sldMk cId="3014315079" sldId="546"/>
            <ac:spMk id="3" creationId="{EF3460F2-7985-780E-E986-E6D9BEE65BB6}"/>
          </ac:spMkLst>
        </pc:spChg>
        <pc:spChg chg="add mod ord">
          <ac:chgData name="Jasper Zuallaert" userId="c06710e9-a06c-4062-a445-19b2891b9af1" providerId="ADAL" clId="{F27AAA52-245B-4505-B77B-4B3A92A3E4D8}" dt="2023-08-09T08:44:11.196" v="5510" actId="113"/>
          <ac:spMkLst>
            <pc:docMk/>
            <pc:sldMk cId="3014315079" sldId="546"/>
            <ac:spMk id="4" creationId="{0E9208EB-83D0-3A8A-B348-B948B83BAAE7}"/>
          </ac:spMkLst>
        </pc:spChg>
        <pc:spChg chg="add del mod">
          <ac:chgData name="Jasper Zuallaert" userId="c06710e9-a06c-4062-a445-19b2891b9af1" providerId="ADAL" clId="{F27AAA52-245B-4505-B77B-4B3A92A3E4D8}" dt="2023-08-01T12:14:37.635" v="3638" actId="478"/>
          <ac:spMkLst>
            <pc:docMk/>
            <pc:sldMk cId="3014315079" sldId="546"/>
            <ac:spMk id="5" creationId="{F5350F39-F46E-8CB5-5F9B-BDDA29D25E36}"/>
          </ac:spMkLst>
        </pc:spChg>
      </pc:sldChg>
      <pc:sldChg chg="addSp delSp modSp new mod">
        <pc:chgData name="Jasper Zuallaert" userId="c06710e9-a06c-4062-a445-19b2891b9af1" providerId="ADAL" clId="{F27AAA52-245B-4505-B77B-4B3A92A3E4D8}" dt="2023-08-09T08:20:14.320" v="5143" actId="20577"/>
        <pc:sldMkLst>
          <pc:docMk/>
          <pc:sldMk cId="2472154455" sldId="547"/>
        </pc:sldMkLst>
        <pc:spChg chg="mod">
          <ac:chgData name="Jasper Zuallaert" userId="c06710e9-a06c-4062-a445-19b2891b9af1" providerId="ADAL" clId="{F27AAA52-245B-4505-B77B-4B3A92A3E4D8}" dt="2023-08-08T14:56:21.800" v="4294" actId="20577"/>
          <ac:spMkLst>
            <pc:docMk/>
            <pc:sldMk cId="2472154455" sldId="547"/>
            <ac:spMk id="2" creationId="{91223F25-FC1C-DDDA-CA4C-B239F200F6FD}"/>
          </ac:spMkLst>
        </pc:spChg>
        <pc:spChg chg="mod">
          <ac:chgData name="Jasper Zuallaert" userId="c06710e9-a06c-4062-a445-19b2891b9af1" providerId="ADAL" clId="{F27AAA52-245B-4505-B77B-4B3A92A3E4D8}" dt="2023-08-09T08:16:17.258" v="5043" actId="207"/>
          <ac:spMkLst>
            <pc:docMk/>
            <pc:sldMk cId="2472154455" sldId="547"/>
            <ac:spMk id="3" creationId="{A76792BE-B71A-0B6C-1A62-9467F7FF0FDE}"/>
          </ac:spMkLst>
        </pc:spChg>
        <pc:spChg chg="add del mod">
          <ac:chgData name="Jasper Zuallaert" userId="c06710e9-a06c-4062-a445-19b2891b9af1" providerId="ADAL" clId="{F27AAA52-245B-4505-B77B-4B3A92A3E4D8}" dt="2023-08-09T08:13:30.152" v="5039" actId="478"/>
          <ac:spMkLst>
            <pc:docMk/>
            <pc:sldMk cId="2472154455" sldId="547"/>
            <ac:spMk id="4" creationId="{47D820BE-C8E2-8A24-83DA-AFD6700534E3}"/>
          </ac:spMkLst>
        </pc:spChg>
        <pc:spChg chg="add mod">
          <ac:chgData name="Jasper Zuallaert" userId="c06710e9-a06c-4062-a445-19b2891b9af1" providerId="ADAL" clId="{F27AAA52-245B-4505-B77B-4B3A92A3E4D8}" dt="2023-08-08T14:57:25.576" v="4297" actId="571"/>
          <ac:spMkLst>
            <pc:docMk/>
            <pc:sldMk cId="2472154455" sldId="547"/>
            <ac:spMk id="5" creationId="{ABA42AA2-A016-4673-77EE-4542D0CD9A0E}"/>
          </ac:spMkLst>
        </pc:spChg>
        <pc:spChg chg="add mod">
          <ac:chgData name="Jasper Zuallaert" userId="c06710e9-a06c-4062-a445-19b2891b9af1" providerId="ADAL" clId="{F27AAA52-245B-4505-B77B-4B3A92A3E4D8}" dt="2023-08-09T08:20:14.320" v="5143" actId="20577"/>
          <ac:spMkLst>
            <pc:docMk/>
            <pc:sldMk cId="2472154455" sldId="547"/>
            <ac:spMk id="6" creationId="{34E73406-947B-0098-E2E7-257F5CF6477C}"/>
          </ac:spMkLst>
        </pc:spChg>
      </pc:sldChg>
      <pc:sldChg chg="addSp modSp new del mod">
        <pc:chgData name="Jasper Zuallaert" userId="c06710e9-a06c-4062-a445-19b2891b9af1" providerId="ADAL" clId="{F27AAA52-245B-4505-B77B-4B3A92A3E4D8}" dt="2023-08-09T08:02:59.699" v="4980" actId="47"/>
        <pc:sldMkLst>
          <pc:docMk/>
          <pc:sldMk cId="1473924059" sldId="548"/>
        </pc:sldMkLst>
        <pc:spChg chg="mod">
          <ac:chgData name="Jasper Zuallaert" userId="c06710e9-a06c-4062-a445-19b2891b9af1" providerId="ADAL" clId="{F27AAA52-245B-4505-B77B-4B3A92A3E4D8}" dt="2023-08-08T15:04:42.884" v="4947" actId="20577"/>
          <ac:spMkLst>
            <pc:docMk/>
            <pc:sldMk cId="1473924059" sldId="548"/>
            <ac:spMk id="3" creationId="{FC3548D1-9442-7164-FD05-C715039769B7}"/>
          </ac:spMkLst>
        </pc:spChg>
        <pc:spChg chg="add mod">
          <ac:chgData name="Jasper Zuallaert" userId="c06710e9-a06c-4062-a445-19b2891b9af1" providerId="ADAL" clId="{F27AAA52-245B-4505-B77B-4B3A92A3E4D8}" dt="2023-08-08T15:04:39.012" v="4922" actId="207"/>
          <ac:spMkLst>
            <pc:docMk/>
            <pc:sldMk cId="1473924059" sldId="548"/>
            <ac:spMk id="4" creationId="{CA6018F5-23E9-949E-C479-E5024F548329}"/>
          </ac:spMkLst>
        </pc:spChg>
      </pc:sldChg>
      <pc:sldChg chg="modSp add mod">
        <pc:chgData name="Jasper Zuallaert" userId="c06710e9-a06c-4062-a445-19b2891b9af1" providerId="ADAL" clId="{F27AAA52-245B-4505-B77B-4B3A92A3E4D8}" dt="2023-08-09T08:41:55.431" v="5416" actId="1035"/>
        <pc:sldMkLst>
          <pc:docMk/>
          <pc:sldMk cId="1968837697" sldId="548"/>
        </pc:sldMkLst>
        <pc:spChg chg="mod">
          <ac:chgData name="Jasper Zuallaert" userId="c06710e9-a06c-4062-a445-19b2891b9af1" providerId="ADAL" clId="{F27AAA52-245B-4505-B77B-4B3A92A3E4D8}" dt="2023-08-09T08:41:55.431" v="5416" actId="1035"/>
          <ac:spMkLst>
            <pc:docMk/>
            <pc:sldMk cId="1968837697" sldId="548"/>
            <ac:spMk id="3" creationId="{FF25AC81-42D7-4766-8757-990896C48A8F}"/>
          </ac:spMkLst>
        </pc:spChg>
        <pc:spChg chg="mod">
          <ac:chgData name="Jasper Zuallaert" userId="c06710e9-a06c-4062-a445-19b2891b9af1" providerId="ADAL" clId="{F27AAA52-245B-4505-B77B-4B3A92A3E4D8}" dt="2023-08-09T08:41:40.034" v="5405" actId="6549"/>
          <ac:spMkLst>
            <pc:docMk/>
            <pc:sldMk cId="1968837697" sldId="548"/>
            <ac:spMk id="4" creationId="{FB11DE0C-AAA6-4650-8715-9988B7A07B9E}"/>
          </ac:spMkLst>
        </pc:spChg>
      </pc:sldChg>
      <pc:sldChg chg="modSp add mod">
        <pc:chgData name="Jasper Zuallaert" userId="c06710e9-a06c-4062-a445-19b2891b9af1" providerId="ADAL" clId="{F27AAA52-245B-4505-B77B-4B3A92A3E4D8}" dt="2023-08-09T08:42:28.277" v="5450" actId="20577"/>
        <pc:sldMkLst>
          <pc:docMk/>
          <pc:sldMk cId="3830286491" sldId="549"/>
        </pc:sldMkLst>
        <pc:spChg chg="mod">
          <ac:chgData name="Jasper Zuallaert" userId="c06710e9-a06c-4062-a445-19b2891b9af1" providerId="ADAL" clId="{F27AAA52-245B-4505-B77B-4B3A92A3E4D8}" dt="2023-08-09T08:42:28.277" v="5450" actId="20577"/>
          <ac:spMkLst>
            <pc:docMk/>
            <pc:sldMk cId="3830286491" sldId="549"/>
            <ac:spMk id="3" creationId="{FF25AC81-42D7-4766-8757-990896C48A8F}"/>
          </ac:spMkLst>
        </pc:spChg>
        <pc:spChg chg="mod">
          <ac:chgData name="Jasper Zuallaert" userId="c06710e9-a06c-4062-a445-19b2891b9af1" providerId="ADAL" clId="{F27AAA52-245B-4505-B77B-4B3A92A3E4D8}" dt="2023-08-09T08:42:20.230" v="5447" actId="20577"/>
          <ac:spMkLst>
            <pc:docMk/>
            <pc:sldMk cId="3830286491" sldId="549"/>
            <ac:spMk id="4" creationId="{FB11DE0C-AAA6-4650-8715-9988B7A07B9E}"/>
          </ac:spMkLst>
        </pc:spChg>
      </pc:sldChg>
      <pc:sldChg chg="addSp modSp new mod">
        <pc:chgData name="Jasper Zuallaert" userId="c06710e9-a06c-4062-a445-19b2891b9af1" providerId="ADAL" clId="{F27AAA52-245B-4505-B77B-4B3A92A3E4D8}" dt="2023-08-10T08:29:35.754" v="5907" actId="207"/>
        <pc:sldMkLst>
          <pc:docMk/>
          <pc:sldMk cId="1768355415" sldId="550"/>
        </pc:sldMkLst>
        <pc:spChg chg="mod">
          <ac:chgData name="Jasper Zuallaert" userId="c06710e9-a06c-4062-a445-19b2891b9af1" providerId="ADAL" clId="{F27AAA52-245B-4505-B77B-4B3A92A3E4D8}" dt="2023-08-10T08:29:27.156" v="5905" actId="20577"/>
          <ac:spMkLst>
            <pc:docMk/>
            <pc:sldMk cId="1768355415" sldId="550"/>
            <ac:spMk id="2" creationId="{73066E2B-D605-FE24-5B88-196FE0B062F8}"/>
          </ac:spMkLst>
        </pc:spChg>
        <pc:spChg chg="add mod">
          <ac:chgData name="Jasper Zuallaert" userId="c06710e9-a06c-4062-a445-19b2891b9af1" providerId="ADAL" clId="{F27AAA52-245B-4505-B77B-4B3A92A3E4D8}" dt="2023-08-10T08:29:35.754" v="5907" actId="207"/>
          <ac:spMkLst>
            <pc:docMk/>
            <pc:sldMk cId="1768355415" sldId="550"/>
            <ac:spMk id="3" creationId="{CB857525-B163-9DEA-65F7-8EB9DD20DB3A}"/>
          </ac:spMkLst>
        </pc:spChg>
      </pc:sldChg>
      <pc:sldMasterChg chg="modSldLayout">
        <pc:chgData name="Jasper Zuallaert" userId="c06710e9-a06c-4062-a445-19b2891b9af1" providerId="ADAL" clId="{F27AAA52-245B-4505-B77B-4B3A92A3E4D8}" dt="2023-07-28T10:57:00.281" v="26" actId="122"/>
        <pc:sldMasterMkLst>
          <pc:docMk/>
          <pc:sldMasterMk cId="4128583362" sldId="2147483661"/>
        </pc:sldMasterMkLst>
        <pc:sldLayoutChg chg="addSp delSp modSp mod">
          <pc:chgData name="Jasper Zuallaert" userId="c06710e9-a06c-4062-a445-19b2891b9af1" providerId="ADAL" clId="{F27AAA52-245B-4505-B77B-4B3A92A3E4D8}" dt="2023-07-28T09:20:19.010" v="2" actId="167"/>
          <pc:sldLayoutMkLst>
            <pc:docMk/>
            <pc:sldMasterMk cId="4128583362" sldId="2147483661"/>
            <pc:sldLayoutMk cId="2833679143" sldId="2147483662"/>
          </pc:sldLayoutMkLst>
          <pc:picChg chg="del">
            <ac:chgData name="Jasper Zuallaert" userId="c06710e9-a06c-4062-a445-19b2891b9af1" providerId="ADAL" clId="{F27AAA52-245B-4505-B77B-4B3A92A3E4D8}" dt="2023-07-28T09:20:16.726" v="0" actId="478"/>
            <ac:picMkLst>
              <pc:docMk/>
              <pc:sldMasterMk cId="4128583362" sldId="2147483661"/>
              <pc:sldLayoutMk cId="2833679143" sldId="2147483662"/>
              <ac:picMk id="4" creationId="{00000000-0000-0000-0000-000000000000}"/>
            </ac:picMkLst>
          </pc:picChg>
          <pc:picChg chg="add mod">
            <ac:chgData name="Jasper Zuallaert" userId="c06710e9-a06c-4062-a445-19b2891b9af1" providerId="ADAL" clId="{F27AAA52-245B-4505-B77B-4B3A92A3E4D8}" dt="2023-07-28T09:20:19.010" v="2" actId="167"/>
            <ac:picMkLst>
              <pc:docMk/>
              <pc:sldMasterMk cId="4128583362" sldId="2147483661"/>
              <pc:sldLayoutMk cId="2833679143" sldId="2147483662"/>
              <ac:picMk id="5" creationId="{6D128FBB-6D61-768E-4EC2-656E341204FF}"/>
            </ac:picMkLst>
          </pc:picChg>
          <pc:picChg chg="add mod">
            <ac:chgData name="Jasper Zuallaert" userId="c06710e9-a06c-4062-a445-19b2891b9af1" providerId="ADAL" clId="{F27AAA52-245B-4505-B77B-4B3A92A3E4D8}" dt="2023-07-28T09:20:19.010" v="2" actId="167"/>
            <ac:picMkLst>
              <pc:docMk/>
              <pc:sldMasterMk cId="4128583362" sldId="2147483661"/>
              <pc:sldLayoutMk cId="2833679143" sldId="2147483662"/>
              <ac:picMk id="6" creationId="{11F57D66-9E20-4793-2B6F-1334770499CB}"/>
            </ac:picMkLst>
          </pc:picChg>
        </pc:sldLayoutChg>
        <pc:sldLayoutChg chg="modSp">
          <pc:chgData name="Jasper Zuallaert" userId="c06710e9-a06c-4062-a445-19b2891b9af1" providerId="ADAL" clId="{F27AAA52-245B-4505-B77B-4B3A92A3E4D8}" dt="2023-07-28T10:56:56.597" v="25" actId="122"/>
          <pc:sldLayoutMkLst>
            <pc:docMk/>
            <pc:sldMasterMk cId="4128583362" sldId="2147483661"/>
            <pc:sldLayoutMk cId="634825433" sldId="2147483665"/>
          </pc:sldLayoutMkLst>
          <pc:spChg chg="mod">
            <ac:chgData name="Jasper Zuallaert" userId="c06710e9-a06c-4062-a445-19b2891b9af1" providerId="ADAL" clId="{F27AAA52-245B-4505-B77B-4B3A92A3E4D8}" dt="2023-07-28T10:56:56.597" v="25" actId="122"/>
            <ac:spMkLst>
              <pc:docMk/>
              <pc:sldMasterMk cId="4128583362" sldId="2147483661"/>
              <pc:sldLayoutMk cId="634825433" sldId="2147483665"/>
              <ac:spMk id="5" creationId="{E7DFF57F-9FEB-4679-948E-00932A23828F}"/>
            </ac:spMkLst>
          </pc:spChg>
        </pc:sldLayoutChg>
        <pc:sldLayoutChg chg="modSp">
          <pc:chgData name="Jasper Zuallaert" userId="c06710e9-a06c-4062-a445-19b2891b9af1" providerId="ADAL" clId="{F27AAA52-245B-4505-B77B-4B3A92A3E4D8}" dt="2023-07-28T10:57:00.281" v="26" actId="122"/>
          <pc:sldLayoutMkLst>
            <pc:docMk/>
            <pc:sldMasterMk cId="4128583362" sldId="2147483661"/>
            <pc:sldLayoutMk cId="3847760961" sldId="2147483666"/>
          </pc:sldLayoutMkLst>
          <pc:spChg chg="mod">
            <ac:chgData name="Jasper Zuallaert" userId="c06710e9-a06c-4062-a445-19b2891b9af1" providerId="ADAL" clId="{F27AAA52-245B-4505-B77B-4B3A92A3E4D8}" dt="2023-07-28T10:57:00.281" v="26" actId="122"/>
            <ac:spMkLst>
              <pc:docMk/>
              <pc:sldMasterMk cId="4128583362" sldId="2147483661"/>
              <pc:sldLayoutMk cId="3847760961" sldId="2147483666"/>
              <ac:spMk id="20" creationId="{AAE878A5-F5B8-466A-85EF-F7B4AD8E373B}"/>
            </ac:spMkLst>
          </pc:spChg>
        </pc:sldLayoutChg>
      </pc:sldMasterChg>
    </pc:docChg>
  </pc:docChgLst>
  <pc:docChgLst>
    <pc:chgData name="Kenneth Verstraete" userId="S::kenneth.verstraete@ugent.be::9b038482-c565-4369-98db-2860e929c104" providerId="AD" clId="Web-{284F46E7-10DF-4D47-A6B3-8B7E721B48F4}"/>
    <pc:docChg chg="addSld delSld modSld">
      <pc:chgData name="Kenneth Verstraete" userId="S::kenneth.verstraete@ugent.be::9b038482-c565-4369-98db-2860e929c104" providerId="AD" clId="Web-{284F46E7-10DF-4D47-A6B3-8B7E721B48F4}" dt="2023-08-29T15:22:10.995" v="71" actId="1076"/>
      <pc:docMkLst>
        <pc:docMk/>
      </pc:docMkLst>
      <pc:sldChg chg="addSp delSp modSp new">
        <pc:chgData name="Kenneth Verstraete" userId="S::kenneth.verstraete@ugent.be::9b038482-c565-4369-98db-2860e929c104" providerId="AD" clId="Web-{284F46E7-10DF-4D47-A6B3-8B7E721B48F4}" dt="2023-08-29T14:51:03.646" v="29" actId="20577"/>
        <pc:sldMkLst>
          <pc:docMk/>
          <pc:sldMk cId="2413560040" sldId="551"/>
        </pc:sldMkLst>
        <pc:spChg chg="del">
          <ac:chgData name="Kenneth Verstraete" userId="S::kenneth.verstraete@ugent.be::9b038482-c565-4369-98db-2860e929c104" providerId="AD" clId="Web-{284F46E7-10DF-4D47-A6B3-8B7E721B48F4}" dt="2023-08-29T14:48:52.673" v="3"/>
          <ac:spMkLst>
            <pc:docMk/>
            <pc:sldMk cId="2413560040" sldId="551"/>
            <ac:spMk id="2" creationId="{72A35B83-30B1-62FA-EC2F-3236E50A798A}"/>
          </ac:spMkLst>
        </pc:spChg>
        <pc:spChg chg="del">
          <ac:chgData name="Kenneth Verstraete" userId="S::kenneth.verstraete@ugent.be::9b038482-c565-4369-98db-2860e929c104" providerId="AD" clId="Web-{284F46E7-10DF-4D47-A6B3-8B7E721B48F4}" dt="2023-08-29T14:48:55.767" v="5"/>
          <ac:spMkLst>
            <pc:docMk/>
            <pc:sldMk cId="2413560040" sldId="551"/>
            <ac:spMk id="3" creationId="{1AF8C7CD-9D39-63B1-DEF4-5688CE4F363A}"/>
          </ac:spMkLst>
        </pc:spChg>
        <pc:spChg chg="add">
          <ac:chgData name="Kenneth Verstraete" userId="S::kenneth.verstraete@ugent.be::9b038482-c565-4369-98db-2860e929c104" providerId="AD" clId="Web-{284F46E7-10DF-4D47-A6B3-8B7E721B48F4}" dt="2023-08-29T14:48:53.376" v="4"/>
          <ac:spMkLst>
            <pc:docMk/>
            <pc:sldMk cId="2413560040" sldId="551"/>
            <ac:spMk id="5" creationId="{45F4CEB4-8D6B-5E85-BB23-0D360E45E2B6}"/>
          </ac:spMkLst>
        </pc:spChg>
        <pc:spChg chg="add del">
          <ac:chgData name="Kenneth Verstraete" userId="S::kenneth.verstraete@ugent.be::9b038482-c565-4369-98db-2860e929c104" providerId="AD" clId="Web-{284F46E7-10DF-4D47-A6B3-8B7E721B48F4}" dt="2023-08-29T14:49:52.066" v="9"/>
          <ac:spMkLst>
            <pc:docMk/>
            <pc:sldMk cId="2413560040" sldId="551"/>
            <ac:spMk id="8" creationId="{C2C95751-252A-6068-C210-FD39035ABF7B}"/>
          </ac:spMkLst>
        </pc:spChg>
        <pc:spChg chg="add mod">
          <ac:chgData name="Kenneth Verstraete" userId="S::kenneth.verstraete@ugent.be::9b038482-c565-4369-98db-2860e929c104" providerId="AD" clId="Web-{284F46E7-10DF-4D47-A6B3-8B7E721B48F4}" dt="2023-08-29T14:51:03.646" v="29" actId="20577"/>
          <ac:spMkLst>
            <pc:docMk/>
            <pc:sldMk cId="2413560040" sldId="551"/>
            <ac:spMk id="10" creationId="{9553B567-E40A-0AE8-0880-05F192191E1F}"/>
          </ac:spMkLst>
        </pc:spChg>
        <pc:picChg chg="add mod">
          <ac:chgData name="Kenneth Verstraete" userId="S::kenneth.verstraete@ugent.be::9b038482-c565-4369-98db-2860e929c104" providerId="AD" clId="Web-{284F46E7-10DF-4D47-A6B3-8B7E721B48F4}" dt="2023-08-29T14:50:11.332" v="16" actId="1076"/>
          <ac:picMkLst>
            <pc:docMk/>
            <pc:sldMk cId="2413560040" sldId="551"/>
            <ac:picMk id="6" creationId="{D6C18D01-0350-8C78-4C2E-9650898091C5}"/>
          </ac:picMkLst>
        </pc:picChg>
      </pc:sldChg>
      <pc:sldChg chg="new del">
        <pc:chgData name="Kenneth Verstraete" userId="S::kenneth.verstraete@ugent.be::9b038482-c565-4369-98db-2860e929c104" providerId="AD" clId="Web-{284F46E7-10DF-4D47-A6B3-8B7E721B48F4}" dt="2023-08-29T14:48:33.032" v="1"/>
        <pc:sldMkLst>
          <pc:docMk/>
          <pc:sldMk cId="3346779043" sldId="551"/>
        </pc:sldMkLst>
      </pc:sldChg>
      <pc:sldChg chg="addSp delSp modSp new add del">
        <pc:chgData name="Kenneth Verstraete" userId="S::kenneth.verstraete@ugent.be::9b038482-c565-4369-98db-2860e929c104" providerId="AD" clId="Web-{284F46E7-10DF-4D47-A6B3-8B7E721B48F4}" dt="2023-08-29T15:22:10.995" v="71" actId="1076"/>
        <pc:sldMkLst>
          <pc:docMk/>
          <pc:sldMk cId="146558862" sldId="552"/>
        </pc:sldMkLst>
        <pc:spChg chg="mod">
          <ac:chgData name="Kenneth Verstraete" userId="S::kenneth.verstraete@ugent.be::9b038482-c565-4369-98db-2860e929c104" providerId="AD" clId="Web-{284F46E7-10DF-4D47-A6B3-8B7E721B48F4}" dt="2023-08-29T15:22:10.995" v="71" actId="1076"/>
          <ac:spMkLst>
            <pc:docMk/>
            <pc:sldMk cId="146558862" sldId="552"/>
            <ac:spMk id="2" creationId="{548F84EF-036A-1185-792B-6CDD1BE85382}"/>
          </ac:spMkLst>
        </pc:spChg>
        <pc:spChg chg="del">
          <ac:chgData name="Kenneth Verstraete" userId="S::kenneth.verstraete@ugent.be::9b038482-c565-4369-98db-2860e929c104" providerId="AD" clId="Web-{284F46E7-10DF-4D47-A6B3-8B7E721B48F4}" dt="2023-08-29T15:19:12.802" v="33"/>
          <ac:spMkLst>
            <pc:docMk/>
            <pc:sldMk cId="146558862" sldId="552"/>
            <ac:spMk id="3" creationId="{697D8D91-FF61-7C69-BDE8-B4192AE3BC32}"/>
          </ac:spMkLst>
        </pc:spChg>
        <pc:picChg chg="add mod ord">
          <ac:chgData name="Kenneth Verstraete" userId="S::kenneth.verstraete@ugent.be::9b038482-c565-4369-98db-2860e929c104" providerId="AD" clId="Web-{284F46E7-10DF-4D47-A6B3-8B7E721B48F4}" dt="2023-08-29T15:22:07.104" v="70"/>
          <ac:picMkLst>
            <pc:docMk/>
            <pc:sldMk cId="146558862" sldId="552"/>
            <ac:picMk id="4" creationId="{99C1346C-2312-A22F-B7E5-57998C584E92}"/>
          </ac:picMkLst>
        </pc:picChg>
      </pc:sldChg>
    </pc:docChg>
  </pc:docChgLst>
  <pc:docChgLst>
    <pc:chgData name="Jasper Zuallaert" userId="c06710e9-a06c-4062-a445-19b2891b9af1" providerId="ADAL" clId="{BC908745-121E-4A99-8EFF-B7D5AA457727}"/>
    <pc:docChg chg="undo redo custSel modSld sldOrd">
      <pc:chgData name="Jasper Zuallaert" userId="c06710e9-a06c-4062-a445-19b2891b9af1" providerId="ADAL" clId="{BC908745-121E-4A99-8EFF-B7D5AA457727}" dt="2023-09-04T15:02:22.306" v="356" actId="20577"/>
      <pc:docMkLst>
        <pc:docMk/>
      </pc:docMkLst>
      <pc:sldChg chg="modSp mod">
        <pc:chgData name="Jasper Zuallaert" userId="c06710e9-a06c-4062-a445-19b2891b9af1" providerId="ADAL" clId="{BC908745-121E-4A99-8EFF-B7D5AA457727}" dt="2023-08-30T12:47:26.185" v="1" actId="20577"/>
        <pc:sldMkLst>
          <pc:docMk/>
          <pc:sldMk cId="114708444" sldId="258"/>
        </pc:sldMkLst>
        <pc:spChg chg="mod">
          <ac:chgData name="Jasper Zuallaert" userId="c06710e9-a06c-4062-a445-19b2891b9af1" providerId="ADAL" clId="{BC908745-121E-4A99-8EFF-B7D5AA457727}" dt="2023-08-30T12:47:26.185" v="1" actId="20577"/>
          <ac:spMkLst>
            <pc:docMk/>
            <pc:sldMk cId="114708444" sldId="258"/>
            <ac:spMk id="4" creationId="{0EA7B6ED-CA76-42C0-A430-AF3426DFC876}"/>
          </ac:spMkLst>
        </pc:spChg>
      </pc:sldChg>
      <pc:sldChg chg="modSp mod">
        <pc:chgData name="Jasper Zuallaert" userId="c06710e9-a06c-4062-a445-19b2891b9af1" providerId="ADAL" clId="{BC908745-121E-4A99-8EFF-B7D5AA457727}" dt="2023-09-04T10:16:45.200" v="320" actId="404"/>
        <pc:sldMkLst>
          <pc:docMk/>
          <pc:sldMk cId="3331911737" sldId="259"/>
        </pc:sldMkLst>
        <pc:spChg chg="mod">
          <ac:chgData name="Jasper Zuallaert" userId="c06710e9-a06c-4062-a445-19b2891b9af1" providerId="ADAL" clId="{BC908745-121E-4A99-8EFF-B7D5AA457727}" dt="2023-09-04T10:16:10.934" v="319" actId="1035"/>
          <ac:spMkLst>
            <pc:docMk/>
            <pc:sldMk cId="3331911737" sldId="259"/>
            <ac:spMk id="5" creationId="{1B961E48-89B3-4F70-A966-4582169AAA0D}"/>
          </ac:spMkLst>
        </pc:spChg>
        <pc:spChg chg="mod">
          <ac:chgData name="Jasper Zuallaert" userId="c06710e9-a06c-4062-a445-19b2891b9af1" providerId="ADAL" clId="{BC908745-121E-4A99-8EFF-B7D5AA457727}" dt="2023-09-04T10:16:45.200" v="320" actId="404"/>
          <ac:spMkLst>
            <pc:docMk/>
            <pc:sldMk cId="3331911737" sldId="259"/>
            <ac:spMk id="7" creationId="{486E14BC-9132-437F-82E0-BFD63709FB47}"/>
          </ac:spMkLst>
        </pc:spChg>
        <pc:spChg chg="mod">
          <ac:chgData name="Jasper Zuallaert" userId="c06710e9-a06c-4062-a445-19b2891b9af1" providerId="ADAL" clId="{BC908745-121E-4A99-8EFF-B7D5AA457727}" dt="2023-09-04T08:51:01.249" v="125" actId="1076"/>
          <ac:spMkLst>
            <pc:docMk/>
            <pc:sldMk cId="3331911737" sldId="259"/>
            <ac:spMk id="8" creationId="{414AFE1F-A778-4595-AB10-4BF2E3AD95F0}"/>
          </ac:spMkLst>
        </pc:spChg>
      </pc:sldChg>
      <pc:sldChg chg="addSp modSp mod modAnim">
        <pc:chgData name="Jasper Zuallaert" userId="c06710e9-a06c-4062-a445-19b2891b9af1" providerId="ADAL" clId="{BC908745-121E-4A99-8EFF-B7D5AA457727}" dt="2023-09-04T09:28:02.961" v="307" actId="121"/>
        <pc:sldMkLst>
          <pc:docMk/>
          <pc:sldMk cId="3623960309" sldId="275"/>
        </pc:sldMkLst>
        <pc:spChg chg="add mod">
          <ac:chgData name="Jasper Zuallaert" userId="c06710e9-a06c-4062-a445-19b2891b9af1" providerId="ADAL" clId="{BC908745-121E-4A99-8EFF-B7D5AA457727}" dt="2023-09-04T09:25:02.278" v="152" actId="14100"/>
          <ac:spMkLst>
            <pc:docMk/>
            <pc:sldMk cId="3623960309" sldId="275"/>
            <ac:spMk id="3" creationId="{93356BFC-1EF3-1F54-5A6A-D6FB98F469DD}"/>
          </ac:spMkLst>
        </pc:spChg>
        <pc:spChg chg="add mod">
          <ac:chgData name="Jasper Zuallaert" userId="c06710e9-a06c-4062-a445-19b2891b9af1" providerId="ADAL" clId="{BC908745-121E-4A99-8EFF-B7D5AA457727}" dt="2023-09-04T09:28:02.961" v="307" actId="121"/>
          <ac:spMkLst>
            <pc:docMk/>
            <pc:sldMk cId="3623960309" sldId="275"/>
            <ac:spMk id="4" creationId="{543A2179-495F-1394-3DB4-CB34581C7197}"/>
          </ac:spMkLst>
        </pc:spChg>
        <pc:spChg chg="mod">
          <ac:chgData name="Jasper Zuallaert" userId="c06710e9-a06c-4062-a445-19b2891b9af1" providerId="ADAL" clId="{BC908745-121E-4A99-8EFF-B7D5AA457727}" dt="2023-09-04T09:22:54.720" v="143" actId="20577"/>
          <ac:spMkLst>
            <pc:docMk/>
            <pc:sldMk cId="3623960309" sldId="275"/>
            <ac:spMk id="45" creationId="{DAF51392-995A-42E5-88D1-DB99398CC058}"/>
          </ac:spMkLst>
        </pc:spChg>
      </pc:sldChg>
      <pc:sldChg chg="ord">
        <pc:chgData name="Jasper Zuallaert" userId="c06710e9-a06c-4062-a445-19b2891b9af1" providerId="ADAL" clId="{BC908745-121E-4A99-8EFF-B7D5AA457727}" dt="2023-09-04T12:37:01.580" v="336"/>
        <pc:sldMkLst>
          <pc:docMk/>
          <pc:sldMk cId="876823401" sldId="277"/>
        </pc:sldMkLst>
      </pc:sldChg>
      <pc:sldChg chg="modSp mod">
        <pc:chgData name="Jasper Zuallaert" userId="c06710e9-a06c-4062-a445-19b2891b9af1" providerId="ADAL" clId="{BC908745-121E-4A99-8EFF-B7D5AA457727}" dt="2023-09-04T14:58:23.734" v="355" actId="1076"/>
        <pc:sldMkLst>
          <pc:docMk/>
          <pc:sldMk cId="3241757072" sldId="290"/>
        </pc:sldMkLst>
        <pc:spChg chg="mod">
          <ac:chgData name="Jasper Zuallaert" userId="c06710e9-a06c-4062-a445-19b2891b9af1" providerId="ADAL" clId="{BC908745-121E-4A99-8EFF-B7D5AA457727}" dt="2023-09-04T14:58:23.734" v="355" actId="1076"/>
          <ac:spMkLst>
            <pc:docMk/>
            <pc:sldMk cId="3241757072" sldId="290"/>
            <ac:spMk id="4" creationId="{3F1FF45E-CB8D-F1A7-C169-56BB8FF0BE4D}"/>
          </ac:spMkLst>
        </pc:spChg>
      </pc:sldChg>
      <pc:sldChg chg="modSp mod">
        <pc:chgData name="Jasper Zuallaert" userId="c06710e9-a06c-4062-a445-19b2891b9af1" providerId="ADAL" clId="{BC908745-121E-4A99-8EFF-B7D5AA457727}" dt="2023-09-04T12:03:46.339" v="321" actId="166"/>
        <pc:sldMkLst>
          <pc:docMk/>
          <pc:sldMk cId="581804719" sldId="477"/>
        </pc:sldMkLst>
        <pc:grpChg chg="ord">
          <ac:chgData name="Jasper Zuallaert" userId="c06710e9-a06c-4062-a445-19b2891b9af1" providerId="ADAL" clId="{BC908745-121E-4A99-8EFF-B7D5AA457727}" dt="2023-09-04T12:03:46.339" v="321" actId="166"/>
          <ac:grpSpMkLst>
            <pc:docMk/>
            <pc:sldMk cId="581804719" sldId="477"/>
            <ac:grpSpMk id="14" creationId="{FB88F22C-B4A8-EC7C-4D6D-8283DBD54A68}"/>
          </ac:grpSpMkLst>
        </pc:grpChg>
      </pc:sldChg>
      <pc:sldChg chg="addSp delSp modSp">
        <pc:chgData name="Jasper Zuallaert" userId="c06710e9-a06c-4062-a445-19b2891b9af1" providerId="ADAL" clId="{BC908745-121E-4A99-8EFF-B7D5AA457727}" dt="2023-09-04T12:14:35.084" v="334" actId="1076"/>
        <pc:sldMkLst>
          <pc:docMk/>
          <pc:sldMk cId="844719447" sldId="496"/>
        </pc:sldMkLst>
        <pc:spChg chg="mod">
          <ac:chgData name="Jasper Zuallaert" userId="c06710e9-a06c-4062-a445-19b2891b9af1" providerId="ADAL" clId="{BC908745-121E-4A99-8EFF-B7D5AA457727}" dt="2023-09-04T12:14:35.084" v="334" actId="1076"/>
          <ac:spMkLst>
            <pc:docMk/>
            <pc:sldMk cId="844719447" sldId="496"/>
            <ac:spMk id="5" creationId="{32B19A90-538C-A284-9CEC-D1AB75DC89EE}"/>
          </ac:spMkLst>
        </pc:spChg>
        <pc:spChg chg="mod">
          <ac:chgData name="Jasper Zuallaert" userId="c06710e9-a06c-4062-a445-19b2891b9af1" providerId="ADAL" clId="{BC908745-121E-4A99-8EFF-B7D5AA457727}" dt="2023-09-04T12:14:35.084" v="334" actId="1076"/>
          <ac:spMkLst>
            <pc:docMk/>
            <pc:sldMk cId="844719447" sldId="496"/>
            <ac:spMk id="9" creationId="{E6BE6ABC-B890-4B8F-AC5D-CCA472CCAD04}"/>
          </ac:spMkLst>
        </pc:spChg>
        <pc:spChg chg="mod">
          <ac:chgData name="Jasper Zuallaert" userId="c06710e9-a06c-4062-a445-19b2891b9af1" providerId="ADAL" clId="{BC908745-121E-4A99-8EFF-B7D5AA457727}" dt="2023-09-04T12:14:35.084" v="334" actId="1076"/>
          <ac:spMkLst>
            <pc:docMk/>
            <pc:sldMk cId="844719447" sldId="496"/>
            <ac:spMk id="10" creationId="{EC13D382-196F-4732-BC16-2FE8776CFC7C}"/>
          </ac:spMkLst>
        </pc:spChg>
        <pc:spChg chg="mod">
          <ac:chgData name="Jasper Zuallaert" userId="c06710e9-a06c-4062-a445-19b2891b9af1" providerId="ADAL" clId="{BC908745-121E-4A99-8EFF-B7D5AA457727}" dt="2023-09-04T12:14:35.084" v="334" actId="1076"/>
          <ac:spMkLst>
            <pc:docMk/>
            <pc:sldMk cId="844719447" sldId="496"/>
            <ac:spMk id="14" creationId="{CD4C87CA-171B-4058-8637-DC7AA34173C4}"/>
          </ac:spMkLst>
        </pc:spChg>
        <pc:spChg chg="mod">
          <ac:chgData name="Jasper Zuallaert" userId="c06710e9-a06c-4062-a445-19b2891b9af1" providerId="ADAL" clId="{BC908745-121E-4A99-8EFF-B7D5AA457727}" dt="2023-09-04T12:14:35.084" v="334" actId="1076"/>
          <ac:spMkLst>
            <pc:docMk/>
            <pc:sldMk cId="844719447" sldId="496"/>
            <ac:spMk id="15" creationId="{81A31DA4-C3C2-4FA1-8B3F-AFFB30BE04EA}"/>
          </ac:spMkLst>
        </pc:spChg>
        <pc:spChg chg="mod">
          <ac:chgData name="Jasper Zuallaert" userId="c06710e9-a06c-4062-a445-19b2891b9af1" providerId="ADAL" clId="{BC908745-121E-4A99-8EFF-B7D5AA457727}" dt="2023-09-04T12:14:35.084" v="334" actId="1076"/>
          <ac:spMkLst>
            <pc:docMk/>
            <pc:sldMk cId="844719447" sldId="496"/>
            <ac:spMk id="21" creationId="{D1F0ECF9-F731-7BA1-393C-1396F4D28260}"/>
          </ac:spMkLst>
        </pc:spChg>
        <pc:spChg chg="mod">
          <ac:chgData name="Jasper Zuallaert" userId="c06710e9-a06c-4062-a445-19b2891b9af1" providerId="ADAL" clId="{BC908745-121E-4A99-8EFF-B7D5AA457727}" dt="2023-09-04T12:14:35.084" v="334" actId="1076"/>
          <ac:spMkLst>
            <pc:docMk/>
            <pc:sldMk cId="844719447" sldId="496"/>
            <ac:spMk id="22" creationId="{8A37798B-FFBF-F394-FE8A-4067C6AF7D97}"/>
          </ac:spMkLst>
        </pc:spChg>
        <pc:grpChg chg="add mod">
          <ac:chgData name="Jasper Zuallaert" userId="c06710e9-a06c-4062-a445-19b2891b9af1" providerId="ADAL" clId="{BC908745-121E-4A99-8EFF-B7D5AA457727}" dt="2023-09-04T12:14:35.084" v="334" actId="1076"/>
          <ac:grpSpMkLst>
            <pc:docMk/>
            <pc:sldMk cId="844719447" sldId="496"/>
            <ac:grpSpMk id="3" creationId="{6A9FA040-4FA9-AB05-68B5-E50D9E1DADFF}"/>
          </ac:grpSpMkLst>
        </pc:grpChg>
        <pc:grpChg chg="del">
          <ac:chgData name="Jasper Zuallaert" userId="c06710e9-a06c-4062-a445-19b2891b9af1" providerId="ADAL" clId="{BC908745-121E-4A99-8EFF-B7D5AA457727}" dt="2023-09-04T12:14:04.860" v="328" actId="21"/>
          <ac:grpSpMkLst>
            <pc:docMk/>
            <pc:sldMk cId="844719447" sldId="496"/>
            <ac:grpSpMk id="12" creationId="{30511BA0-496E-4831-ABFE-DFE25687507A}"/>
          </ac:grpSpMkLst>
        </pc:grpChg>
        <pc:grpChg chg="mod">
          <ac:chgData name="Jasper Zuallaert" userId="c06710e9-a06c-4062-a445-19b2891b9af1" providerId="ADAL" clId="{BC908745-121E-4A99-8EFF-B7D5AA457727}" dt="2023-09-04T12:14:35.084" v="334" actId="1076"/>
          <ac:grpSpMkLst>
            <pc:docMk/>
            <pc:sldMk cId="844719447" sldId="496"/>
            <ac:grpSpMk id="13" creationId="{22DACF04-6038-4220-8068-77915D8B6E7B}"/>
          </ac:grpSpMkLst>
        </pc:grpChg>
        <pc:grpChg chg="mod">
          <ac:chgData name="Jasper Zuallaert" userId="c06710e9-a06c-4062-a445-19b2891b9af1" providerId="ADAL" clId="{BC908745-121E-4A99-8EFF-B7D5AA457727}" dt="2023-09-04T12:14:35.084" v="334" actId="1076"/>
          <ac:grpSpMkLst>
            <pc:docMk/>
            <pc:sldMk cId="844719447" sldId="496"/>
            <ac:grpSpMk id="20" creationId="{DFEC58F2-E8EC-4F8F-A525-4DC4B4AB5344}"/>
          </ac:grpSpMkLst>
        </pc:grpChg>
        <pc:picChg chg="mod">
          <ac:chgData name="Jasper Zuallaert" userId="c06710e9-a06c-4062-a445-19b2891b9af1" providerId="ADAL" clId="{BC908745-121E-4A99-8EFF-B7D5AA457727}" dt="2023-09-04T12:14:35.084" v="334" actId="1076"/>
          <ac:picMkLst>
            <pc:docMk/>
            <pc:sldMk cId="844719447" sldId="496"/>
            <ac:picMk id="6" creationId="{0C327F45-65B9-47AA-9347-07963D1853F8}"/>
          </ac:picMkLst>
        </pc:picChg>
        <pc:picChg chg="mod">
          <ac:chgData name="Jasper Zuallaert" userId="c06710e9-a06c-4062-a445-19b2891b9af1" providerId="ADAL" clId="{BC908745-121E-4A99-8EFF-B7D5AA457727}" dt="2023-09-04T12:14:35.084" v="334" actId="1076"/>
          <ac:picMkLst>
            <pc:docMk/>
            <pc:sldMk cId="844719447" sldId="496"/>
            <ac:picMk id="8" creationId="{3C0DEEF3-32ED-48FD-B0B2-C66CDD8727CA}"/>
          </ac:picMkLst>
        </pc:picChg>
        <pc:picChg chg="mod">
          <ac:chgData name="Jasper Zuallaert" userId="c06710e9-a06c-4062-a445-19b2891b9af1" providerId="ADAL" clId="{BC908745-121E-4A99-8EFF-B7D5AA457727}" dt="2023-09-04T12:14:35.084" v="334" actId="1076"/>
          <ac:picMkLst>
            <pc:docMk/>
            <pc:sldMk cId="844719447" sldId="496"/>
            <ac:picMk id="17" creationId="{9D174069-35F5-2038-953C-51BE87E2ED29}"/>
          </ac:picMkLst>
        </pc:picChg>
        <pc:picChg chg="mod">
          <ac:chgData name="Jasper Zuallaert" userId="c06710e9-a06c-4062-a445-19b2891b9af1" providerId="ADAL" clId="{BC908745-121E-4A99-8EFF-B7D5AA457727}" dt="2023-09-04T12:14:35.084" v="334" actId="1076"/>
          <ac:picMkLst>
            <pc:docMk/>
            <pc:sldMk cId="844719447" sldId="496"/>
            <ac:picMk id="18" creationId="{19A30438-0748-4F12-3830-FBB521DAD5AB}"/>
          </ac:picMkLst>
        </pc:picChg>
        <pc:picChg chg="mod">
          <ac:chgData name="Jasper Zuallaert" userId="c06710e9-a06c-4062-a445-19b2891b9af1" providerId="ADAL" clId="{BC908745-121E-4A99-8EFF-B7D5AA457727}" dt="2023-09-04T12:14:35.084" v="334" actId="1076"/>
          <ac:picMkLst>
            <pc:docMk/>
            <pc:sldMk cId="844719447" sldId="496"/>
            <ac:picMk id="5122" creationId="{091FFF1C-1C55-4672-B2E0-9309B20AB83B}"/>
          </ac:picMkLst>
        </pc:picChg>
      </pc:sldChg>
      <pc:sldChg chg="addSp delSp modSp mod">
        <pc:chgData name="Jasper Zuallaert" userId="c06710e9-a06c-4062-a445-19b2891b9af1" providerId="ADAL" clId="{BC908745-121E-4A99-8EFF-B7D5AA457727}" dt="2023-09-04T09:22:43.037" v="140" actId="1076"/>
        <pc:sldMkLst>
          <pc:docMk/>
          <pc:sldMk cId="3261579451" sldId="509"/>
        </pc:sldMkLst>
        <pc:picChg chg="add mod">
          <ac:chgData name="Jasper Zuallaert" userId="c06710e9-a06c-4062-a445-19b2891b9af1" providerId="ADAL" clId="{BC908745-121E-4A99-8EFF-B7D5AA457727}" dt="2023-09-04T09:22:43.037" v="140" actId="1076"/>
          <ac:picMkLst>
            <pc:docMk/>
            <pc:sldMk cId="3261579451" sldId="509"/>
            <ac:picMk id="4" creationId="{AFEAE6FB-C8CD-487C-9FF1-E1C58BDF0FCF}"/>
          </ac:picMkLst>
        </pc:picChg>
        <pc:picChg chg="del">
          <ac:chgData name="Jasper Zuallaert" userId="c06710e9-a06c-4062-a445-19b2891b9af1" providerId="ADAL" clId="{BC908745-121E-4A99-8EFF-B7D5AA457727}" dt="2023-09-04T09:22:32.911" v="135" actId="478"/>
          <ac:picMkLst>
            <pc:docMk/>
            <pc:sldMk cId="3261579451" sldId="509"/>
            <ac:picMk id="2050" creationId="{7911B5E6-CD48-39EA-F166-C5B806642E8E}"/>
          </ac:picMkLst>
        </pc:picChg>
      </pc:sldChg>
      <pc:sldChg chg="modSp mod">
        <pc:chgData name="Jasper Zuallaert" userId="c06710e9-a06c-4062-a445-19b2891b9af1" providerId="ADAL" clId="{BC908745-121E-4A99-8EFF-B7D5AA457727}" dt="2023-09-04T12:11:56.716" v="327" actId="20577"/>
        <pc:sldMkLst>
          <pc:docMk/>
          <pc:sldMk cId="1393430419" sldId="534"/>
        </pc:sldMkLst>
        <pc:spChg chg="mod">
          <ac:chgData name="Jasper Zuallaert" userId="c06710e9-a06c-4062-a445-19b2891b9af1" providerId="ADAL" clId="{BC908745-121E-4A99-8EFF-B7D5AA457727}" dt="2023-09-04T12:11:56.716" v="327" actId="20577"/>
          <ac:spMkLst>
            <pc:docMk/>
            <pc:sldMk cId="1393430419" sldId="534"/>
            <ac:spMk id="3" creationId="{27D3FF8A-3B64-D168-70FF-29CFECFADCD4}"/>
          </ac:spMkLst>
        </pc:spChg>
      </pc:sldChg>
      <pc:sldChg chg="modSp mod">
        <pc:chgData name="Jasper Zuallaert" userId="c06710e9-a06c-4062-a445-19b2891b9af1" providerId="ADAL" clId="{BC908745-121E-4A99-8EFF-B7D5AA457727}" dt="2023-09-04T08:49:53.108" v="88" actId="14100"/>
        <pc:sldMkLst>
          <pc:docMk/>
          <pc:sldMk cId="3014315079" sldId="546"/>
        </pc:sldMkLst>
        <pc:spChg chg="mod">
          <ac:chgData name="Jasper Zuallaert" userId="c06710e9-a06c-4062-a445-19b2891b9af1" providerId="ADAL" clId="{BC908745-121E-4A99-8EFF-B7D5AA457727}" dt="2023-09-04T08:49:53.108" v="88" actId="14100"/>
          <ac:spMkLst>
            <pc:docMk/>
            <pc:sldMk cId="3014315079" sldId="546"/>
            <ac:spMk id="4" creationId="{0E9208EB-83D0-3A8A-B348-B948B83BAAE7}"/>
          </ac:spMkLst>
        </pc:spChg>
      </pc:sldChg>
      <pc:sldChg chg="modSp mod">
        <pc:chgData name="Jasper Zuallaert" userId="c06710e9-a06c-4062-a445-19b2891b9af1" providerId="ADAL" clId="{BC908745-121E-4A99-8EFF-B7D5AA457727}" dt="2023-09-04T14:36:26.702" v="347" actId="20577"/>
        <pc:sldMkLst>
          <pc:docMk/>
          <pc:sldMk cId="2472154455" sldId="547"/>
        </pc:sldMkLst>
        <pc:spChg chg="mod">
          <ac:chgData name="Jasper Zuallaert" userId="c06710e9-a06c-4062-a445-19b2891b9af1" providerId="ADAL" clId="{BC908745-121E-4A99-8EFF-B7D5AA457727}" dt="2023-09-04T14:36:26.702" v="347" actId="20577"/>
          <ac:spMkLst>
            <pc:docMk/>
            <pc:sldMk cId="2472154455" sldId="547"/>
            <ac:spMk id="3" creationId="{A76792BE-B71A-0B6C-1A62-9467F7FF0FDE}"/>
          </ac:spMkLst>
        </pc:spChg>
      </pc:sldChg>
      <pc:sldChg chg="modSp mod">
        <pc:chgData name="Jasper Zuallaert" userId="c06710e9-a06c-4062-a445-19b2891b9af1" providerId="ADAL" clId="{BC908745-121E-4A99-8EFF-B7D5AA457727}" dt="2023-09-04T15:02:22.306" v="356" actId="20577"/>
        <pc:sldMkLst>
          <pc:docMk/>
          <pc:sldMk cId="3760534126" sldId="555"/>
        </pc:sldMkLst>
        <pc:spChg chg="mod">
          <ac:chgData name="Jasper Zuallaert" userId="c06710e9-a06c-4062-a445-19b2891b9af1" providerId="ADAL" clId="{BC908745-121E-4A99-8EFF-B7D5AA457727}" dt="2023-09-04T08:47:32.830" v="12" actId="1076"/>
          <ac:spMkLst>
            <pc:docMk/>
            <pc:sldMk cId="3760534126" sldId="555"/>
            <ac:spMk id="3" creationId="{FF25AC81-42D7-4766-8757-990896C48A8F}"/>
          </ac:spMkLst>
        </pc:spChg>
        <pc:spChg chg="mod">
          <ac:chgData name="Jasper Zuallaert" userId="c06710e9-a06c-4062-a445-19b2891b9af1" providerId="ADAL" clId="{BC908745-121E-4A99-8EFF-B7D5AA457727}" dt="2023-09-04T15:02:22.306" v="356" actId="20577"/>
          <ac:spMkLst>
            <pc:docMk/>
            <pc:sldMk cId="3760534126" sldId="555"/>
            <ac:spMk id="4" creationId="{FB11DE0C-AAA6-4650-8715-9988B7A07B9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MSA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Sheet1!$B$2:$B$17</c:f>
              <c:numCache>
                <c:formatCode>General</c:formatCode>
                <c:ptCount val="16"/>
                <c:pt idx="0">
                  <c:v>0.59801706718073899</c:v>
                </c:pt>
                <c:pt idx="1">
                  <c:v>0.72133378326892805</c:v>
                </c:pt>
                <c:pt idx="2">
                  <c:v>0.72640614045990803</c:v>
                </c:pt>
                <c:pt idx="3">
                  <c:v>1.1887678274843401</c:v>
                </c:pt>
                <c:pt idx="4">
                  <c:v>4.6084216749005797</c:v>
                </c:pt>
                <c:pt idx="5">
                  <c:v>2.64621449404292</c:v>
                </c:pt>
                <c:pt idx="6">
                  <c:v>4.4696568236748302</c:v>
                </c:pt>
                <c:pt idx="7">
                  <c:v>4.9997645626465399</c:v>
                </c:pt>
                <c:pt idx="8">
                  <c:v>5.4027660811609604</c:v>
                </c:pt>
                <c:pt idx="9">
                  <c:v>3.3102197713322101</c:v>
                </c:pt>
                <c:pt idx="10">
                  <c:v>7.5252751147746997</c:v>
                </c:pt>
                <c:pt idx="11">
                  <c:v>3.78357227656576</c:v>
                </c:pt>
                <c:pt idx="12">
                  <c:v>4.8618142168389404</c:v>
                </c:pt>
                <c:pt idx="13">
                  <c:v>3.0564216831657598</c:v>
                </c:pt>
                <c:pt idx="14">
                  <c:v>3.5681573732031699</c:v>
                </c:pt>
                <c:pt idx="15">
                  <c:v>3.32059245963891</c:v>
                </c:pt>
              </c:numCache>
            </c:numRef>
          </c:yVal>
          <c:smooth val="0"/>
          <c:extLst>
            <c:ext xmlns:c16="http://schemas.microsoft.com/office/drawing/2014/chart" uri="{C3380CC4-5D6E-409C-BE32-E72D297353CC}">
              <c16:uniqueId val="{00000000-ED3E-4442-92D9-6BBA4F92DEC9}"/>
            </c:ext>
          </c:extLst>
        </c:ser>
        <c:ser>
          <c:idx val="1"/>
          <c:order val="1"/>
          <c:tx>
            <c:strRef>
              <c:f>Sheet1!$C$1</c:f>
              <c:strCache>
                <c:ptCount val="1"/>
                <c:pt idx="0">
                  <c:v>predict</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Sheet1!$C$2:$C$17</c:f>
              <c:numCache>
                <c:formatCode>General</c:formatCode>
                <c:ptCount val="16"/>
                <c:pt idx="0">
                  <c:v>0.191981409721904</c:v>
                </c:pt>
                <c:pt idx="1">
                  <c:v>0.20204054090711801</c:v>
                </c:pt>
                <c:pt idx="2">
                  <c:v>0.20864953027831101</c:v>
                </c:pt>
                <c:pt idx="3">
                  <c:v>0.237797030276722</c:v>
                </c:pt>
                <c:pt idx="4">
                  <c:v>0.32083701001273202</c:v>
                </c:pt>
                <c:pt idx="5">
                  <c:v>0.40629103269841899</c:v>
                </c:pt>
                <c:pt idx="6">
                  <c:v>0.46133886529339602</c:v>
                </c:pt>
                <c:pt idx="7">
                  <c:v>0.56063606553607503</c:v>
                </c:pt>
                <c:pt idx="8">
                  <c:v>0.65711384846104504</c:v>
                </c:pt>
                <c:pt idx="9">
                  <c:v>0.71232598324616703</c:v>
                </c:pt>
                <c:pt idx="10">
                  <c:v>0.85934521622127902</c:v>
                </c:pt>
                <c:pt idx="11">
                  <c:v>1.0753716193305101</c:v>
                </c:pt>
                <c:pt idx="12">
                  <c:v>1.22993735041883</c:v>
                </c:pt>
                <c:pt idx="13">
                  <c:v>1.4838184070587099</c:v>
                </c:pt>
                <c:pt idx="14">
                  <c:v>1.84888312088118</c:v>
                </c:pt>
                <c:pt idx="15">
                  <c:v>2.5371386097537099</c:v>
                </c:pt>
              </c:numCache>
            </c:numRef>
          </c:yVal>
          <c:smooth val="0"/>
          <c:extLst>
            <c:ext xmlns:c16="http://schemas.microsoft.com/office/drawing/2014/chart" uri="{C3380CC4-5D6E-409C-BE32-E72D297353CC}">
              <c16:uniqueId val="{00000001-ED3E-4442-92D9-6BBA4F92DEC9}"/>
            </c:ext>
          </c:extLst>
        </c:ser>
        <c:ser>
          <c:idx val="2"/>
          <c:order val="2"/>
          <c:tx>
            <c:strRef>
              <c:f>Sheet1!$D$1</c:f>
              <c:strCache>
                <c:ptCount val="1"/>
                <c:pt idx="0">
                  <c:v>relax</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Sheet1!$A$2:$A$17</c:f>
              <c:numCache>
                <c:formatCode>General</c:formatCode>
                <c:ptCount val="16"/>
                <c:pt idx="0">
                  <c:v>101</c:v>
                </c:pt>
                <c:pt idx="1">
                  <c:v>168</c:v>
                </c:pt>
                <c:pt idx="2">
                  <c:v>195</c:v>
                </c:pt>
                <c:pt idx="3">
                  <c:v>301</c:v>
                </c:pt>
                <c:pt idx="4">
                  <c:v>496</c:v>
                </c:pt>
                <c:pt idx="5">
                  <c:v>595</c:v>
                </c:pt>
                <c:pt idx="6">
                  <c:v>692</c:v>
                </c:pt>
                <c:pt idx="7">
                  <c:v>787</c:v>
                </c:pt>
                <c:pt idx="8">
                  <c:v>887</c:v>
                </c:pt>
                <c:pt idx="9">
                  <c:v>960</c:v>
                </c:pt>
                <c:pt idx="10">
                  <c:v>1066</c:v>
                </c:pt>
                <c:pt idx="11">
                  <c:v>1203</c:v>
                </c:pt>
                <c:pt idx="12">
                  <c:v>1290</c:v>
                </c:pt>
                <c:pt idx="13">
                  <c:v>1419</c:v>
                </c:pt>
                <c:pt idx="14">
                  <c:v>1589</c:v>
                </c:pt>
                <c:pt idx="15">
                  <c:v>1843</c:v>
                </c:pt>
              </c:numCache>
            </c:numRef>
          </c:xVal>
          <c:yVal>
            <c:numRef>
              <c:f>Sheet1!$D$2:$D$17</c:f>
              <c:numCache>
                <c:formatCode>General</c:formatCode>
                <c:ptCount val="16"/>
                <c:pt idx="0">
                  <c:v>8.6545603142844305E-3</c:v>
                </c:pt>
                <c:pt idx="1">
                  <c:v>1.3053446213404299E-2</c:v>
                </c:pt>
                <c:pt idx="2">
                  <c:v>1.41014190514882E-2</c:v>
                </c:pt>
                <c:pt idx="3">
                  <c:v>2.0105001396603001E-2</c:v>
                </c:pt>
                <c:pt idx="4">
                  <c:v>4.89845052030351E-2</c:v>
                </c:pt>
                <c:pt idx="5">
                  <c:v>5.37355499797397E-2</c:v>
                </c:pt>
                <c:pt idx="6">
                  <c:v>6.6888831059137899E-2</c:v>
                </c:pt>
                <c:pt idx="7">
                  <c:v>6.7569572859340205E-2</c:v>
                </c:pt>
                <c:pt idx="8">
                  <c:v>0.123009365929497</c:v>
                </c:pt>
                <c:pt idx="9">
                  <c:v>0.12672378056579101</c:v>
                </c:pt>
                <c:pt idx="10">
                  <c:v>0.165426791575219</c:v>
                </c:pt>
                <c:pt idx="11">
                  <c:v>0.145825626982582</c:v>
                </c:pt>
                <c:pt idx="12">
                  <c:v>0.20829393896791601</c:v>
                </c:pt>
                <c:pt idx="13">
                  <c:v>0.243234885070059</c:v>
                </c:pt>
                <c:pt idx="14">
                  <c:v>0.23068443265226099</c:v>
                </c:pt>
                <c:pt idx="15">
                  <c:v>0.49034049299028099</c:v>
                </c:pt>
              </c:numCache>
            </c:numRef>
          </c:yVal>
          <c:smooth val="0"/>
          <c:extLst>
            <c:ext xmlns:c16="http://schemas.microsoft.com/office/drawing/2014/chart" uri="{C3380CC4-5D6E-409C-BE32-E72D297353CC}">
              <c16:uniqueId val="{00000002-ED3E-4442-92D9-6BBA4F92DEC9}"/>
            </c:ext>
          </c:extLst>
        </c:ser>
        <c:dLbls>
          <c:showLegendKey val="0"/>
          <c:showVal val="0"/>
          <c:showCatName val="0"/>
          <c:showSerName val="0"/>
          <c:showPercent val="0"/>
          <c:showBubbleSize val="0"/>
        </c:dLbls>
        <c:axId val="584278080"/>
        <c:axId val="584276640"/>
      </c:scatterChart>
      <c:valAx>
        <c:axId val="584278080"/>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GB" b="1">
                    <a:solidFill>
                      <a:schemeClr val="tx1"/>
                    </a:solidFill>
                  </a:rPr>
                  <a:t>Sequence length</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584276640"/>
        <c:crosses val="autoZero"/>
        <c:crossBetween val="midCat"/>
      </c:valAx>
      <c:valAx>
        <c:axId val="584276640"/>
        <c:scaling>
          <c:orientation val="minMax"/>
        </c:scaling>
        <c:delete val="0"/>
        <c:axPos val="l"/>
        <c:majorGridlines>
          <c:spPr>
            <a:ln w="9525" cap="flat" cmpd="sng" algn="ctr">
              <a:solidFill>
                <a:schemeClr val="accent6">
                  <a:lumMod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GB" b="1">
                    <a:solidFill>
                      <a:schemeClr val="tx1"/>
                    </a:solidFill>
                  </a:rPr>
                  <a:t>Time (hours)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5842780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joltik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Sheet1!$B$2:$B$20</c:f>
              <c:numCache>
                <c:formatCode>General</c:formatCode>
                <c:ptCount val="19"/>
                <c:pt idx="0">
                  <c:v>0.79865303721692804</c:v>
                </c:pt>
                <c:pt idx="1">
                  <c:v>0.93642777038945002</c:v>
                </c:pt>
                <c:pt idx="2">
                  <c:v>0.93642777038945002</c:v>
                </c:pt>
                <c:pt idx="3">
                  <c:v>0.94915708978970803</c:v>
                </c:pt>
                <c:pt idx="5">
                  <c:v>4.9782431901163502</c:v>
                </c:pt>
                <c:pt idx="6">
                  <c:v>3.10624107672108</c:v>
                </c:pt>
                <c:pt idx="7">
                  <c:v>4.9978845200273696</c:v>
                </c:pt>
                <c:pt idx="8">
                  <c:v>5.6279702010419603</c:v>
                </c:pt>
                <c:pt idx="9">
                  <c:v>4.1492695351441702</c:v>
                </c:pt>
                <c:pt idx="10">
                  <c:v>8.5500471225712005</c:v>
                </c:pt>
                <c:pt idx="11">
                  <c:v>5.00476952287885</c:v>
                </c:pt>
                <c:pt idx="12">
                  <c:v>6.3000455062256897</c:v>
                </c:pt>
                <c:pt idx="13">
                  <c:v>4.7834749752945296</c:v>
                </c:pt>
                <c:pt idx="14">
                  <c:v>5.6477249267366201</c:v>
                </c:pt>
                <c:pt idx="15">
                  <c:v>6.34807156238291</c:v>
                </c:pt>
              </c:numCache>
            </c:numRef>
          </c:yVal>
          <c:smooth val="0"/>
          <c:extLst>
            <c:ext xmlns:c16="http://schemas.microsoft.com/office/drawing/2014/chart" uri="{C3380CC4-5D6E-409C-BE32-E72D297353CC}">
              <c16:uniqueId val="{00000000-F77D-4622-964F-F8D19E60BE58}"/>
            </c:ext>
          </c:extLst>
        </c:ser>
        <c:ser>
          <c:idx val="1"/>
          <c:order val="1"/>
          <c:tx>
            <c:strRef>
              <c:f>Sheet1!$C$1</c:f>
              <c:strCache>
                <c:ptCount val="1"/>
                <c:pt idx="0">
                  <c:v>accelgor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Sheet1!$C$2:$C$20</c:f>
              <c:numCache>
                <c:formatCode>General</c:formatCode>
                <c:ptCount val="19"/>
                <c:pt idx="0">
                  <c:v>0.64638296491569902</c:v>
                </c:pt>
                <c:pt idx="1">
                  <c:v>0.742064123219914</c:v>
                </c:pt>
                <c:pt idx="2">
                  <c:v>0.79184335907300296</c:v>
                </c:pt>
                <c:pt idx="3">
                  <c:v>1.1787816401322599</c:v>
                </c:pt>
                <c:pt idx="5">
                  <c:v>3.80088279796971</c:v>
                </c:pt>
                <c:pt idx="6">
                  <c:v>2.4713177886936402</c:v>
                </c:pt>
                <c:pt idx="7">
                  <c:v>3.95986684978008</c:v>
                </c:pt>
                <c:pt idx="8">
                  <c:v>4.2718169738186704</c:v>
                </c:pt>
                <c:pt idx="9">
                  <c:v>3.2443007724814898</c:v>
                </c:pt>
                <c:pt idx="10">
                  <c:v>6.6527233866850501</c:v>
                </c:pt>
                <c:pt idx="11">
                  <c:v>4.0023685319556099</c:v>
                </c:pt>
                <c:pt idx="12">
                  <c:v>4.9003335128890102</c:v>
                </c:pt>
                <c:pt idx="13">
                  <c:v>3.7068783254755799</c:v>
                </c:pt>
                <c:pt idx="14">
                  <c:v>4.3930794924497603</c:v>
                </c:pt>
                <c:pt idx="15">
                  <c:v>4.7179251766867099</c:v>
                </c:pt>
                <c:pt idx="16">
                  <c:v>13.2635615526967</c:v>
                </c:pt>
                <c:pt idx="17">
                  <c:v>11.321962962481701</c:v>
                </c:pt>
                <c:pt idx="18">
                  <c:v>12.5741954514053</c:v>
                </c:pt>
              </c:numCache>
            </c:numRef>
          </c:yVal>
          <c:smooth val="0"/>
          <c:extLst>
            <c:ext xmlns:c16="http://schemas.microsoft.com/office/drawing/2014/chart" uri="{C3380CC4-5D6E-409C-BE32-E72D297353CC}">
              <c16:uniqueId val="{00000001-F77D-4622-964F-F8D19E60BE58}"/>
            </c:ext>
          </c:extLst>
        </c:ser>
        <c:ser>
          <c:idx val="2"/>
          <c:order val="2"/>
          <c:tx>
            <c:strRef>
              <c:f>Sheet1!$D$1</c:f>
              <c:strCache>
                <c:ptCount val="1"/>
                <c:pt idx="0">
                  <c:v>cpu</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Sheet1!$D$2:$D$20</c:f>
              <c:numCache>
                <c:formatCode>General</c:formatCode>
                <c:ptCount val="19"/>
                <c:pt idx="2">
                  <c:v>4.1007027347882499</c:v>
                </c:pt>
                <c:pt idx="3">
                  <c:v>7.4313607309924201</c:v>
                </c:pt>
                <c:pt idx="4">
                  <c:v>14.333841178086001</c:v>
                </c:pt>
              </c:numCache>
            </c:numRef>
          </c:yVal>
          <c:smooth val="0"/>
          <c:extLst>
            <c:ext xmlns:c16="http://schemas.microsoft.com/office/drawing/2014/chart" uri="{C3380CC4-5D6E-409C-BE32-E72D297353CC}">
              <c16:uniqueId val="{00000002-F77D-4622-964F-F8D19E60BE58}"/>
            </c:ext>
          </c:extLst>
        </c:ser>
        <c:ser>
          <c:idx val="3"/>
          <c:order val="3"/>
          <c:tx>
            <c:strRef>
              <c:f>Sheet1!$E$1</c:f>
              <c:strCache>
                <c:ptCount val="1"/>
                <c:pt idx="0">
                  <c:v>ColabFold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xVal>
            <c:numRef>
              <c:f>Sheet1!$A$2:$A$20</c:f>
              <c:numCache>
                <c:formatCode>General</c:formatCode>
                <c:ptCount val="19"/>
                <c:pt idx="0">
                  <c:v>101</c:v>
                </c:pt>
                <c:pt idx="1">
                  <c:v>168</c:v>
                </c:pt>
                <c:pt idx="2">
                  <c:v>195</c:v>
                </c:pt>
                <c:pt idx="3">
                  <c:v>301</c:v>
                </c:pt>
                <c:pt idx="4">
                  <c:v>400</c:v>
                </c:pt>
                <c:pt idx="5">
                  <c:v>496</c:v>
                </c:pt>
                <c:pt idx="6">
                  <c:v>595</c:v>
                </c:pt>
                <c:pt idx="7">
                  <c:v>692</c:v>
                </c:pt>
                <c:pt idx="8">
                  <c:v>787</c:v>
                </c:pt>
                <c:pt idx="9">
                  <c:v>960</c:v>
                </c:pt>
                <c:pt idx="10">
                  <c:v>1066</c:v>
                </c:pt>
                <c:pt idx="11">
                  <c:v>1203</c:v>
                </c:pt>
                <c:pt idx="12">
                  <c:v>1290</c:v>
                </c:pt>
                <c:pt idx="13">
                  <c:v>1419</c:v>
                </c:pt>
                <c:pt idx="14">
                  <c:v>1589</c:v>
                </c:pt>
                <c:pt idx="15">
                  <c:v>1843</c:v>
                </c:pt>
                <c:pt idx="16">
                  <c:v>2003</c:v>
                </c:pt>
                <c:pt idx="17">
                  <c:v>2177</c:v>
                </c:pt>
                <c:pt idx="18">
                  <c:v>2248</c:v>
                </c:pt>
              </c:numCache>
            </c:numRef>
          </c:xVal>
          <c:yVal>
            <c:numRef>
              <c:f>Sheet1!$E$2:$E$20</c:f>
              <c:numCache>
                <c:formatCode>General</c:formatCode>
                <c:ptCount val="19"/>
                <c:pt idx="0">
                  <c:v>0.155</c:v>
                </c:pt>
                <c:pt idx="2">
                  <c:v>0.20194444444444445</c:v>
                </c:pt>
                <c:pt idx="3">
                  <c:v>0.40583333333333332</c:v>
                </c:pt>
                <c:pt idx="5">
                  <c:v>1.4575</c:v>
                </c:pt>
                <c:pt idx="6">
                  <c:v>2.1697222222222221</c:v>
                </c:pt>
                <c:pt idx="7">
                  <c:v>1.8797222222222223</c:v>
                </c:pt>
                <c:pt idx="8">
                  <c:v>3.335</c:v>
                </c:pt>
              </c:numCache>
            </c:numRef>
          </c:yVal>
          <c:smooth val="0"/>
          <c:extLst>
            <c:ext xmlns:c16="http://schemas.microsoft.com/office/drawing/2014/chart" uri="{C3380CC4-5D6E-409C-BE32-E72D297353CC}">
              <c16:uniqueId val="{00000000-A778-4B4C-BB0F-072551814725}"/>
            </c:ext>
          </c:extLst>
        </c:ser>
        <c:dLbls>
          <c:showLegendKey val="0"/>
          <c:showVal val="0"/>
          <c:showCatName val="0"/>
          <c:showSerName val="0"/>
          <c:showPercent val="0"/>
          <c:showBubbleSize val="0"/>
        </c:dLbls>
        <c:axId val="294573920"/>
        <c:axId val="294570560"/>
      </c:scatterChart>
      <c:valAx>
        <c:axId val="29457392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GB">
                    <a:solidFill>
                      <a:schemeClr val="tx1"/>
                    </a:solidFill>
                  </a:rPr>
                  <a:t>Sequence length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294570560"/>
        <c:crosses val="autoZero"/>
        <c:crossBetween val="midCat"/>
      </c:valAx>
      <c:valAx>
        <c:axId val="294570560"/>
        <c:scaling>
          <c:orientation val="minMax"/>
        </c:scaling>
        <c:delete val="0"/>
        <c:axPos val="l"/>
        <c:majorGridlines>
          <c:spPr>
            <a:ln w="9525" cap="flat" cmpd="sng" algn="ctr">
              <a:solidFill>
                <a:schemeClr val="accent6">
                  <a:lumMod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GB">
                    <a:solidFill>
                      <a:schemeClr val="tx1"/>
                    </a:solidFill>
                  </a:rPr>
                  <a:t>Time (hours)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BE"/>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crossAx val="29457392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BE"/>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C9DA7-615A-485E-9703-10A1DA92EDF3}" type="datetimeFigureOut">
              <a:rPr lang="en-GB" smtClean="0"/>
              <a:t>04/09/2023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D6F24-E395-469B-AA24-4FECCA6715F7}" type="slidenum">
              <a:rPr lang="en-GB" smtClean="0"/>
              <a:t>‹#›</a:t>
            </a:fld>
            <a:endParaRPr lang="en-GB"/>
          </a:p>
        </p:txBody>
      </p:sp>
    </p:spTree>
    <p:extLst>
      <p:ext uri="{BB962C8B-B14F-4D97-AF65-F5344CB8AC3E}">
        <p14:creationId xmlns:p14="http://schemas.microsoft.com/office/powerpoint/2010/main" val="334703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How to asses to quality of the structural models? </a:t>
            </a:r>
          </a:p>
          <a:p>
            <a:endParaRPr lang="en-BE"/>
          </a:p>
          <a:p>
            <a:r>
              <a:rPr lang="en-BE"/>
              <a:t>predictions: </a:t>
            </a:r>
            <a:r>
              <a:rPr lang="en-GB"/>
              <a:t>predicted local distance difference test (</a:t>
            </a:r>
            <a:r>
              <a:rPr lang="en-GB" b="1" err="1"/>
              <a:t>pLDDT</a:t>
            </a:r>
            <a:r>
              <a:rPr lang="en-GB"/>
              <a:t>) </a:t>
            </a:r>
          </a:p>
          <a:p>
            <a:r>
              <a:rPr lang="en-BE"/>
              <a:t> </a:t>
            </a:r>
          </a:p>
          <a:p>
            <a:pPr marL="317500" indent="-317500"/>
            <a:r>
              <a:rPr lang="en-BE"/>
              <a:t>    - pLDDT provides a per-residue condidence metric</a:t>
            </a:r>
          </a:p>
          <a:p>
            <a:pPr marL="317500" indent="-317500"/>
            <a:r>
              <a:rPr lang="en-BE"/>
              <a:t>    - pLDDT provides an estimate for each residues on how well the local environment around each residue (mainchain + side chain conformations) matches the true (unknown) structure</a:t>
            </a:r>
          </a:p>
          <a:p>
            <a:pPr marL="317500" indent="-317500"/>
            <a:r>
              <a:rPr lang="en-BE"/>
              <a:t>    - relative scale 1 – 100</a:t>
            </a:r>
          </a:p>
          <a:p>
            <a:pPr marL="317500" indent="-317500"/>
            <a:r>
              <a:rPr lang="en-BE"/>
              <a:t>    - linear plot or colored-coded on structure (B-factor column in pdb file) </a:t>
            </a:r>
          </a:p>
          <a:p>
            <a:pPr marL="317500" indent="-317500"/>
            <a:r>
              <a:rPr lang="en-BE"/>
              <a:t>    - low confidence regions are associated with disorder</a:t>
            </a:r>
          </a:p>
          <a:p>
            <a:endParaRPr lang="en-BE"/>
          </a:p>
          <a:p>
            <a:endParaRPr lang="en-BE"/>
          </a:p>
        </p:txBody>
      </p:sp>
      <p:sp>
        <p:nvSpPr>
          <p:cNvPr id="4" name="Slide Number Placeholder 3"/>
          <p:cNvSpPr>
            <a:spLocks noGrp="1"/>
          </p:cNvSpPr>
          <p:nvPr>
            <p:ph type="sldNum" sz="quarter" idx="5"/>
          </p:nvPr>
        </p:nvSpPr>
        <p:spPr/>
        <p:txBody>
          <a:bodyPr/>
          <a:lstStyle/>
          <a:p>
            <a:fld id="{D6BA574F-0FB7-4C43-9E08-F06D197A0D46}" type="slidenum">
              <a:rPr lang="en-BE" smtClean="0"/>
              <a:t>46</a:t>
            </a:fld>
            <a:endParaRPr lang="en-BE"/>
          </a:p>
        </p:txBody>
      </p:sp>
    </p:spTree>
    <p:extLst>
      <p:ext uri="{BB962C8B-B14F-4D97-AF65-F5344CB8AC3E}">
        <p14:creationId xmlns:p14="http://schemas.microsoft.com/office/powerpoint/2010/main" val="1320941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then switched our focus the the full-leng</a:t>
            </a:r>
            <a:r>
              <a:rPr lang="en-GB" dirty="0" err="1"/>
              <a:t>th</a:t>
            </a:r>
            <a:r>
              <a:rPr lang="en-BE" dirty="0"/>
              <a:t> extracellular leptin complex assembly. Via biophyscial studies using SEC-MALLS and analytical ultracentrifugation (in colloboration with Catherine Birck at the University of Strassbourg) we were able to show that leptin and the full-length LEPR ectodomain can form 3:3 complexes in solution (in reversible and concentration dependent manner) with an apparent affinty 1.4 micromolar. We next employed cryo-EM to possibly visulazie this higher-order leptin complex. </a:t>
            </a:r>
          </a:p>
        </p:txBody>
      </p:sp>
      <p:sp>
        <p:nvSpPr>
          <p:cNvPr id="4" name="Slide Number Placeholder 3"/>
          <p:cNvSpPr>
            <a:spLocks noGrp="1"/>
          </p:cNvSpPr>
          <p:nvPr>
            <p:ph type="sldNum" sz="quarter" idx="5"/>
          </p:nvPr>
        </p:nvSpPr>
        <p:spPr/>
        <p:txBody>
          <a:bodyPr/>
          <a:lstStyle/>
          <a:p>
            <a:fld id="{D2449AF1-851D-2F42-BDA2-2E9B7964E22F}" type="slidenum">
              <a:rPr lang="en-BE" smtClean="0"/>
              <a:t>75</a:t>
            </a:fld>
            <a:endParaRPr lang="en-BE"/>
          </a:p>
        </p:txBody>
      </p:sp>
    </p:spTree>
    <p:extLst>
      <p:ext uri="{BB962C8B-B14F-4D97-AF65-F5344CB8AC3E}">
        <p14:creationId xmlns:p14="http://schemas.microsoft.com/office/powerpoint/2010/main" val="96341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resulting atomic cryo-EM model after real space refinement. </a:t>
            </a:r>
            <a:r>
              <a:rPr lang="en-GB" dirty="0"/>
              <a:t>A</a:t>
            </a:r>
            <a:r>
              <a:rPr lang="en-BE" dirty="0"/>
              <a:t>n overaly with the previously determined crystal structures shows that the assemblies determined by cryo-EM and X-ray crystallography are highly similar. </a:t>
            </a:r>
          </a:p>
        </p:txBody>
      </p:sp>
      <p:sp>
        <p:nvSpPr>
          <p:cNvPr id="4" name="Slide Number Placeholder 3"/>
          <p:cNvSpPr>
            <a:spLocks noGrp="1"/>
          </p:cNvSpPr>
          <p:nvPr>
            <p:ph type="sldNum" sz="quarter" idx="5"/>
          </p:nvPr>
        </p:nvSpPr>
        <p:spPr/>
        <p:txBody>
          <a:bodyPr/>
          <a:lstStyle/>
          <a:p>
            <a:fld id="{D2449AF1-851D-2F42-BDA2-2E9B7964E22F}" type="slidenum">
              <a:rPr lang="en-BE" smtClean="0"/>
              <a:t>76</a:t>
            </a:fld>
            <a:endParaRPr lang="en-BE"/>
          </a:p>
        </p:txBody>
      </p:sp>
    </p:spTree>
    <p:extLst>
      <p:ext uri="{BB962C8B-B14F-4D97-AF65-F5344CB8AC3E}">
        <p14:creationId xmlns:p14="http://schemas.microsoft.com/office/powerpoint/2010/main" val="310486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We also use AlphaFold Multimer to predict the confomration of the lepr IgCRH2 fragment and the site II and site III interactions. The resulting models correspond remarkably well to the assembly in the crystal structures adding further relevance to th</a:t>
            </a:r>
            <a:r>
              <a:rPr lang="en-GB" dirty="0"/>
              <a:t>is</a:t>
            </a:r>
            <a:r>
              <a:rPr lang="en-BE" dirty="0"/>
              <a:t> assembly mode. </a:t>
            </a:r>
          </a:p>
        </p:txBody>
      </p:sp>
      <p:sp>
        <p:nvSpPr>
          <p:cNvPr id="4" name="Slide Number Placeholder 3"/>
          <p:cNvSpPr>
            <a:spLocks noGrp="1"/>
          </p:cNvSpPr>
          <p:nvPr>
            <p:ph type="sldNum" sz="quarter" idx="5"/>
          </p:nvPr>
        </p:nvSpPr>
        <p:spPr/>
        <p:txBody>
          <a:bodyPr/>
          <a:lstStyle/>
          <a:p>
            <a:fld id="{D2449AF1-851D-2F42-BDA2-2E9B7964E22F}" type="slidenum">
              <a:rPr lang="en-BE" smtClean="0"/>
              <a:t>79</a:t>
            </a:fld>
            <a:endParaRPr lang="en-BE"/>
          </a:p>
        </p:txBody>
      </p:sp>
    </p:spTree>
    <p:extLst>
      <p:ext uri="{BB962C8B-B14F-4D97-AF65-F5344CB8AC3E}">
        <p14:creationId xmlns:p14="http://schemas.microsoft.com/office/powerpoint/2010/main" val="392588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91</a:t>
            </a:fld>
            <a:endParaRPr lang="en-BE"/>
          </a:p>
        </p:txBody>
      </p:sp>
    </p:spTree>
    <p:extLst>
      <p:ext uri="{BB962C8B-B14F-4D97-AF65-F5344CB8AC3E}">
        <p14:creationId xmlns:p14="http://schemas.microsoft.com/office/powerpoint/2010/main" val="151257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92</a:t>
            </a:fld>
            <a:endParaRPr lang="en-BE"/>
          </a:p>
        </p:txBody>
      </p:sp>
    </p:spTree>
    <p:extLst>
      <p:ext uri="{BB962C8B-B14F-4D97-AF65-F5344CB8AC3E}">
        <p14:creationId xmlns:p14="http://schemas.microsoft.com/office/powerpoint/2010/main" val="96961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93</a:t>
            </a:fld>
            <a:endParaRPr lang="en-BE"/>
          </a:p>
        </p:txBody>
      </p:sp>
    </p:spTree>
    <p:extLst>
      <p:ext uri="{BB962C8B-B14F-4D97-AF65-F5344CB8AC3E}">
        <p14:creationId xmlns:p14="http://schemas.microsoft.com/office/powerpoint/2010/main" val="208907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err="1"/>
              <a:t>Pdb</a:t>
            </a:r>
            <a:r>
              <a:rPr lang="en-GB" dirty="0"/>
              <a:t> file contains coordinates </a:t>
            </a:r>
          </a:p>
          <a:p>
            <a:r>
              <a:rPr lang="en-GB" dirty="0"/>
              <a:t>      for the structural models</a:t>
            </a:r>
          </a:p>
          <a:p>
            <a:endParaRPr lang="en-GB" dirty="0"/>
          </a:p>
          <a:p>
            <a:endParaRPr lang="en-BE" dirty="0"/>
          </a:p>
          <a:p>
            <a:endParaRPr lang="en-BE" dirty="0"/>
          </a:p>
          <a:p>
            <a:r>
              <a:rPr lang="en-BE" dirty="0"/>
              <a:t>Later a small tutorial will follow (color model according to B-factor, pLDDT</a:t>
            </a:r>
          </a:p>
        </p:txBody>
      </p:sp>
      <p:sp>
        <p:nvSpPr>
          <p:cNvPr id="4" name="Slide Number Placeholder 3"/>
          <p:cNvSpPr>
            <a:spLocks noGrp="1"/>
          </p:cNvSpPr>
          <p:nvPr>
            <p:ph type="sldNum" sz="quarter" idx="5"/>
          </p:nvPr>
        </p:nvSpPr>
        <p:spPr/>
        <p:txBody>
          <a:bodyPr/>
          <a:lstStyle/>
          <a:p>
            <a:fld id="{D6BA574F-0FB7-4C43-9E08-F06D197A0D46}" type="slidenum">
              <a:rPr lang="en-BE" smtClean="0"/>
              <a:t>47</a:t>
            </a:fld>
            <a:endParaRPr lang="en-BE"/>
          </a:p>
        </p:txBody>
      </p:sp>
    </p:spTree>
    <p:extLst>
      <p:ext uri="{BB962C8B-B14F-4D97-AF65-F5344CB8AC3E}">
        <p14:creationId xmlns:p14="http://schemas.microsoft.com/office/powerpoint/2010/main" val="145884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AF is not aware of the </a:t>
            </a:r>
          </a:p>
          <a:p>
            <a:r>
              <a:rPr lang="en-BE"/>
              <a:t>cellular environement</a:t>
            </a:r>
          </a:p>
          <a:p>
            <a:endParaRPr lang="en-BE"/>
          </a:p>
        </p:txBody>
      </p:sp>
      <p:sp>
        <p:nvSpPr>
          <p:cNvPr id="4" name="Slide Number Placeholder 3"/>
          <p:cNvSpPr>
            <a:spLocks noGrp="1"/>
          </p:cNvSpPr>
          <p:nvPr>
            <p:ph type="sldNum" sz="quarter" idx="5"/>
          </p:nvPr>
        </p:nvSpPr>
        <p:spPr/>
        <p:txBody>
          <a:bodyPr/>
          <a:lstStyle/>
          <a:p>
            <a:fld id="{D6BA574F-0FB7-4C43-9E08-F06D197A0D46}" type="slidenum">
              <a:rPr lang="en-BE" smtClean="0"/>
              <a:t>49</a:t>
            </a:fld>
            <a:endParaRPr lang="en-BE"/>
          </a:p>
        </p:txBody>
      </p:sp>
    </p:spTree>
    <p:extLst>
      <p:ext uri="{BB962C8B-B14F-4D97-AF65-F5344CB8AC3E}">
        <p14:creationId xmlns:p14="http://schemas.microsoft.com/office/powerpoint/2010/main" val="1183085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www.deepmind.com</a:t>
            </a:r>
            <a:r>
              <a:rPr lang="en-GB"/>
              <a:t>/publications/enabling-high-accuracy-protein-structure-prediction-at-the-proteome-scale</a:t>
            </a:r>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51</a:t>
            </a:fld>
            <a:endParaRPr lang="en-BE"/>
          </a:p>
        </p:txBody>
      </p:sp>
    </p:spTree>
    <p:extLst>
      <p:ext uri="{BB962C8B-B14F-4D97-AF65-F5344CB8AC3E}">
        <p14:creationId xmlns:p14="http://schemas.microsoft.com/office/powerpoint/2010/main" val="137662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52</a:t>
            </a:fld>
            <a:endParaRPr lang="en-BE"/>
          </a:p>
        </p:txBody>
      </p:sp>
    </p:spTree>
    <p:extLst>
      <p:ext uri="{BB962C8B-B14F-4D97-AF65-F5344CB8AC3E}">
        <p14:creationId xmlns:p14="http://schemas.microsoft.com/office/powerpoint/2010/main" val="40262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endParaRPr lang="en-US"/>
          </a:p>
        </p:txBody>
      </p:sp>
      <p:sp>
        <p:nvSpPr>
          <p:cNvPr id="4" name="Tijdelijke aanduiding voor dianummer 3"/>
          <p:cNvSpPr>
            <a:spLocks noGrp="1"/>
          </p:cNvSpPr>
          <p:nvPr>
            <p:ph type="sldNum" sz="quarter" idx="5"/>
          </p:nvPr>
        </p:nvSpPr>
        <p:spPr/>
        <p:txBody>
          <a:bodyPr/>
          <a:lstStyle/>
          <a:p>
            <a:fld id="{D6BA574F-0FB7-4C43-9E08-F06D197A0D46}" type="slidenum">
              <a:rPr lang="en-BE" smtClean="0"/>
              <a:t>53</a:t>
            </a:fld>
            <a:endParaRPr lang="en-BE"/>
          </a:p>
        </p:txBody>
      </p:sp>
    </p:spTree>
    <p:extLst>
      <p:ext uri="{BB962C8B-B14F-4D97-AF65-F5344CB8AC3E}">
        <p14:creationId xmlns:p14="http://schemas.microsoft.com/office/powerpoint/2010/main" val="417723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t>On</a:t>
            </a:r>
            <a:r>
              <a:rPr lang="en-US" baseline="0"/>
              <a:t> the left you can see a picture of a protein crystal. A protein crystal consists of a an ordered 3-dimensional array of protein molecules that are </a:t>
            </a:r>
            <a:r>
              <a:rPr lang="en-US" baseline="0" err="1"/>
              <a:t>thightly</a:t>
            </a:r>
            <a:r>
              <a:rPr lang="en-US" baseline="0"/>
              <a:t> packed together. To facilitate the formation of high quality crystalline lattices a highly pure protein preparation is needed. </a:t>
            </a:r>
            <a:endParaRPr lang="en-US"/>
          </a:p>
          <a:p>
            <a:pPr marL="0" marR="0" lvl="1"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C8CD677C-73E1-E143-8E5D-66BAFB599A26}" type="slidenum">
              <a:rPr lang="en-US" smtClean="0"/>
              <a:t>64</a:t>
            </a:fld>
            <a:endParaRPr lang="en-US"/>
          </a:p>
        </p:txBody>
      </p:sp>
    </p:spTree>
    <p:extLst>
      <p:ext uri="{BB962C8B-B14F-4D97-AF65-F5344CB8AC3E}">
        <p14:creationId xmlns:p14="http://schemas.microsoft.com/office/powerpoint/2010/main" val="83850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effectLst/>
              </a:rPr>
              <a:t> Executive: RMSD =    0.586 (452 to 452 atoms)</a:t>
            </a:r>
          </a:p>
          <a:p>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65</a:t>
            </a:fld>
            <a:endParaRPr lang="en-BE"/>
          </a:p>
        </p:txBody>
      </p:sp>
    </p:spTree>
    <p:extLst>
      <p:ext uri="{BB962C8B-B14F-4D97-AF65-F5344CB8AC3E}">
        <p14:creationId xmlns:p14="http://schemas.microsoft.com/office/powerpoint/2010/main" val="30809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54D410C4-AA26-4841-BD8A-A937DE8B853B}" type="slidenum">
              <a:rPr lang="en-BE" smtClean="0"/>
              <a:t>66</a:t>
            </a:fld>
            <a:endParaRPr lang="en-BE"/>
          </a:p>
        </p:txBody>
      </p:sp>
    </p:spTree>
    <p:extLst>
      <p:ext uri="{BB962C8B-B14F-4D97-AF65-F5344CB8AC3E}">
        <p14:creationId xmlns:p14="http://schemas.microsoft.com/office/powerpoint/2010/main" val="695971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6D128FBB-6D61-768E-4EC2-656E341204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1F57D66-9E20-4793-2B6F-1334770499CB}"/>
              </a:ext>
            </a:extLst>
          </p:cNvPr>
          <p:cNvPicPr>
            <a:picLocks noChangeAspect="1"/>
          </p:cNvPicPr>
          <p:nvPr userDrawn="1"/>
        </p:nvPicPr>
        <p:blipFill>
          <a:blip r:embed="rId3"/>
          <a:stretch>
            <a:fillRect/>
          </a:stretch>
        </p:blipFill>
        <p:spPr>
          <a:xfrm>
            <a:off x="1882712" y="6029595"/>
            <a:ext cx="689037" cy="615735"/>
          </a:xfrm>
          <a:prstGeom prst="rect">
            <a:avLst/>
          </a:prstGeom>
        </p:spPr>
      </p:pic>
      <p:sp>
        <p:nvSpPr>
          <p:cNvPr id="2" name="Title 1"/>
          <p:cNvSpPr>
            <a:spLocks noGrp="1"/>
          </p:cNvSpPr>
          <p:nvPr>
            <p:ph type="ctrTitle"/>
          </p:nvPr>
        </p:nvSpPr>
        <p:spPr>
          <a:xfrm>
            <a:off x="437702" y="1276473"/>
            <a:ext cx="9418642" cy="2387600"/>
          </a:xfrm>
        </p:spPr>
        <p:txBody>
          <a:bodyPr anchor="b">
            <a:normAutofit/>
          </a:bodyPr>
          <a:lstStyle>
            <a:lvl1pPr algn="l">
              <a:defRPr sz="5400" b="1">
                <a:solidFill>
                  <a:schemeClr val="bg1"/>
                </a:solidFill>
                <a:latin typeface="Corbel" panose="020B0503020204020204" pitchFamily="34" charset="0"/>
              </a:defRPr>
            </a:lvl1pPr>
          </a:lstStyle>
          <a:p>
            <a:r>
              <a:rPr lang="en-US"/>
              <a:t>Click to edit Master title style</a:t>
            </a:r>
            <a:endParaRPr lang="nl-BE"/>
          </a:p>
        </p:txBody>
      </p:sp>
      <p:sp>
        <p:nvSpPr>
          <p:cNvPr id="3" name="Subtitle 2"/>
          <p:cNvSpPr>
            <a:spLocks noGrp="1"/>
          </p:cNvSpPr>
          <p:nvPr>
            <p:ph type="subTitle" idx="1"/>
          </p:nvPr>
        </p:nvSpPr>
        <p:spPr>
          <a:xfrm>
            <a:off x="424301" y="3756148"/>
            <a:ext cx="9432043" cy="822817"/>
          </a:xfrm>
        </p:spPr>
        <p:txBody>
          <a:bodyPr/>
          <a:lstStyle>
            <a:lvl1pPr marL="0" indent="0" algn="l">
              <a:buNone/>
              <a:defRPr sz="2400">
                <a:solidFill>
                  <a:schemeClr val="bg1"/>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8" name="Text Placeholder 7"/>
          <p:cNvSpPr>
            <a:spLocks noGrp="1"/>
          </p:cNvSpPr>
          <p:nvPr>
            <p:ph type="body" sz="quarter" idx="13" hasCustomPrompt="1"/>
          </p:nvPr>
        </p:nvSpPr>
        <p:spPr>
          <a:xfrm>
            <a:off x="8047664" y="6343466"/>
            <a:ext cx="3617360" cy="221987"/>
          </a:xfrm>
        </p:spPr>
        <p:txBody>
          <a:bodyPr>
            <a:normAutofit/>
          </a:bodyPr>
          <a:lstStyle>
            <a:lvl1pPr marL="0" indent="0" algn="r">
              <a:buNone/>
              <a:defRPr sz="1200">
                <a:solidFill>
                  <a:schemeClr val="bg1"/>
                </a:solidFill>
              </a:defRPr>
            </a:lvl1pPr>
          </a:lstStyle>
          <a:p>
            <a:pPr lvl="0"/>
            <a:r>
              <a:rPr lang="en-US"/>
              <a:t>Presenter</a:t>
            </a:r>
            <a:endParaRPr lang="nl-BE"/>
          </a:p>
        </p:txBody>
      </p:sp>
      <p:sp>
        <p:nvSpPr>
          <p:cNvPr id="10" name="Text Placeholder 9"/>
          <p:cNvSpPr>
            <a:spLocks noGrp="1"/>
          </p:cNvSpPr>
          <p:nvPr>
            <p:ph type="body" sz="quarter" idx="14" hasCustomPrompt="1"/>
          </p:nvPr>
        </p:nvSpPr>
        <p:spPr>
          <a:xfrm>
            <a:off x="10190872" y="6052373"/>
            <a:ext cx="1474152" cy="216694"/>
          </a:xfrm>
        </p:spPr>
        <p:txBody>
          <a:bodyPr>
            <a:normAutofit/>
          </a:bodyPr>
          <a:lstStyle>
            <a:lvl1pPr marL="0" indent="0" algn="r">
              <a:buNone/>
              <a:defRPr sz="1200">
                <a:solidFill>
                  <a:schemeClr val="bg1"/>
                </a:solidFill>
              </a:defRPr>
            </a:lvl1pPr>
          </a:lstStyle>
          <a:p>
            <a:pPr lvl="0"/>
            <a:r>
              <a:rPr lang="nl-BE"/>
              <a:t>Date</a:t>
            </a:r>
          </a:p>
        </p:txBody>
      </p:sp>
    </p:spTree>
    <p:extLst>
      <p:ext uri="{BB962C8B-B14F-4D97-AF65-F5344CB8AC3E}">
        <p14:creationId xmlns:p14="http://schemas.microsoft.com/office/powerpoint/2010/main" val="283367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2D5B8EF5-BD2D-FF3C-78D1-83278AF9CBAB}"/>
              </a:ext>
            </a:extLst>
          </p:cNvPr>
          <p:cNvSpPr/>
          <p:nvPr userDrawn="1"/>
        </p:nvSpPr>
        <p:spPr>
          <a:xfrm>
            <a:off x="294198" y="5877226"/>
            <a:ext cx="2806811" cy="822817"/>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437702" y="1276473"/>
            <a:ext cx="9026338" cy="2387600"/>
          </a:xfrm>
        </p:spPr>
        <p:txBody>
          <a:bodyPr anchor="b">
            <a:normAutofit/>
          </a:bodyPr>
          <a:lstStyle>
            <a:lvl1pPr algn="l">
              <a:defRPr sz="5400" b="1">
                <a:solidFill>
                  <a:srgbClr val="1B2944"/>
                </a:solidFill>
                <a:latin typeface="Corbel" panose="020B0503020204020204" pitchFamily="34" charset="0"/>
              </a:defRPr>
            </a:lvl1pPr>
          </a:lstStyle>
          <a:p>
            <a:r>
              <a:rPr lang="en-US"/>
              <a:t>Click to edit Master title style</a:t>
            </a:r>
            <a:endParaRPr lang="nl-BE"/>
          </a:p>
        </p:txBody>
      </p:sp>
      <p:sp>
        <p:nvSpPr>
          <p:cNvPr id="3" name="Subtitle 2"/>
          <p:cNvSpPr>
            <a:spLocks noGrp="1"/>
          </p:cNvSpPr>
          <p:nvPr>
            <p:ph type="subTitle" idx="1"/>
          </p:nvPr>
        </p:nvSpPr>
        <p:spPr>
          <a:xfrm>
            <a:off x="424301" y="3756148"/>
            <a:ext cx="9039181" cy="822817"/>
          </a:xfrm>
        </p:spPr>
        <p:txBody>
          <a:bodyPr/>
          <a:lstStyle>
            <a:lvl1pPr marL="0" indent="0" algn="l">
              <a:buNone/>
              <a:defRPr sz="2400">
                <a:solidFill>
                  <a:srgbClr val="1B2944"/>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8" name="Text Placeholder 7"/>
          <p:cNvSpPr>
            <a:spLocks noGrp="1"/>
          </p:cNvSpPr>
          <p:nvPr>
            <p:ph type="body" sz="quarter" idx="13" hasCustomPrompt="1"/>
          </p:nvPr>
        </p:nvSpPr>
        <p:spPr>
          <a:xfrm>
            <a:off x="7887644" y="6343466"/>
            <a:ext cx="3617360" cy="221987"/>
          </a:xfrm>
        </p:spPr>
        <p:txBody>
          <a:bodyPr>
            <a:normAutofit/>
          </a:bodyPr>
          <a:lstStyle>
            <a:lvl1pPr marL="0" indent="0" algn="r">
              <a:buNone/>
              <a:defRPr sz="1200">
                <a:solidFill>
                  <a:schemeClr val="bg1"/>
                </a:solidFill>
              </a:defRPr>
            </a:lvl1pPr>
          </a:lstStyle>
          <a:p>
            <a:pPr lvl="0"/>
            <a:r>
              <a:rPr lang="en-US"/>
              <a:t>Presenter</a:t>
            </a:r>
            <a:endParaRPr lang="nl-BE"/>
          </a:p>
        </p:txBody>
      </p:sp>
      <p:sp>
        <p:nvSpPr>
          <p:cNvPr id="9" name="Text Placeholder 9"/>
          <p:cNvSpPr>
            <a:spLocks noGrp="1"/>
          </p:cNvSpPr>
          <p:nvPr>
            <p:ph type="body" sz="quarter" idx="14" hasCustomPrompt="1"/>
          </p:nvPr>
        </p:nvSpPr>
        <p:spPr>
          <a:xfrm>
            <a:off x="10030852" y="6050735"/>
            <a:ext cx="1474152" cy="216694"/>
          </a:xfrm>
        </p:spPr>
        <p:txBody>
          <a:bodyPr>
            <a:normAutofit/>
          </a:bodyPr>
          <a:lstStyle>
            <a:lvl1pPr marL="0" indent="0" algn="r">
              <a:buNone/>
              <a:defRPr sz="1200">
                <a:solidFill>
                  <a:schemeClr val="bg1"/>
                </a:solidFill>
              </a:defRPr>
            </a:lvl1pPr>
          </a:lstStyle>
          <a:p>
            <a:pPr lvl="0"/>
            <a:r>
              <a:rPr lang="nl-BE"/>
              <a:t>Date</a:t>
            </a:r>
          </a:p>
        </p:txBody>
      </p:sp>
      <p:grpSp>
        <p:nvGrpSpPr>
          <p:cNvPr id="5" name="Group 4">
            <a:extLst>
              <a:ext uri="{FF2B5EF4-FFF2-40B4-BE49-F238E27FC236}">
                <a16:creationId xmlns:a16="http://schemas.microsoft.com/office/drawing/2014/main" id="{0E5E296A-F6A7-A176-BB34-B99EA38B2B83}"/>
              </a:ext>
            </a:extLst>
          </p:cNvPr>
          <p:cNvGrpSpPr/>
          <p:nvPr userDrawn="1"/>
        </p:nvGrpSpPr>
        <p:grpSpPr>
          <a:xfrm>
            <a:off x="129217" y="5877226"/>
            <a:ext cx="2225608" cy="869348"/>
            <a:chOff x="129217" y="5877226"/>
            <a:chExt cx="2225608" cy="869348"/>
          </a:xfrm>
        </p:grpSpPr>
        <p:pic>
          <p:nvPicPr>
            <p:cNvPr id="6" name="Picture 4" descr="VIB – COLOSSUS">
              <a:extLst>
                <a:ext uri="{FF2B5EF4-FFF2-40B4-BE49-F238E27FC236}">
                  <a16:creationId xmlns:a16="http://schemas.microsoft.com/office/drawing/2014/main" id="{A6EF1F0C-899C-0551-8D24-C8C9D053ED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217" y="5877226"/>
              <a:ext cx="1417966" cy="8693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7168F2-30CF-4B7B-7B37-060AD3D7CBE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45" t="87632" r="74677" b="2653"/>
            <a:stretch/>
          </p:blipFill>
          <p:spPr>
            <a:xfrm>
              <a:off x="1479754" y="6025382"/>
              <a:ext cx="875071" cy="666288"/>
            </a:xfrm>
            <a:prstGeom prst="rect">
              <a:avLst/>
            </a:prstGeom>
          </p:spPr>
        </p:pic>
      </p:grpSp>
    </p:spTree>
    <p:extLst>
      <p:ext uri="{BB962C8B-B14F-4D97-AF65-F5344CB8AC3E}">
        <p14:creationId xmlns:p14="http://schemas.microsoft.com/office/powerpoint/2010/main" val="3428637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_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F5ACF01-9454-5DD7-46CB-9CD0B4DE8C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a:spLocks noGrp="1"/>
          </p:cNvSpPr>
          <p:nvPr>
            <p:ph type="ctrTitle"/>
          </p:nvPr>
        </p:nvSpPr>
        <p:spPr>
          <a:xfrm>
            <a:off x="437702" y="1276473"/>
            <a:ext cx="9418642" cy="2387600"/>
          </a:xfrm>
        </p:spPr>
        <p:txBody>
          <a:bodyPr anchor="b">
            <a:normAutofit/>
          </a:bodyPr>
          <a:lstStyle>
            <a:lvl1pPr algn="l">
              <a:defRPr sz="4800" b="1">
                <a:solidFill>
                  <a:schemeClr val="bg1"/>
                </a:solidFill>
                <a:latin typeface="Corbel" panose="020B0503020204020204" pitchFamily="34" charset="0"/>
              </a:defRPr>
            </a:lvl1pPr>
          </a:lstStyle>
          <a:p>
            <a:r>
              <a:rPr lang="en-US"/>
              <a:t>Click to edit Master title style</a:t>
            </a:r>
            <a:endParaRPr lang="nl-BE"/>
          </a:p>
        </p:txBody>
      </p:sp>
      <p:pic>
        <p:nvPicPr>
          <p:cNvPr id="9" name="Picture 8">
            <a:extLst>
              <a:ext uri="{FF2B5EF4-FFF2-40B4-BE49-F238E27FC236}">
                <a16:creationId xmlns:a16="http://schemas.microsoft.com/office/drawing/2014/main" id="{EADD5776-D993-E66C-A606-B275B602ACDA}"/>
              </a:ext>
            </a:extLst>
          </p:cNvPr>
          <p:cNvPicPr>
            <a:picLocks noChangeAspect="1"/>
          </p:cNvPicPr>
          <p:nvPr userDrawn="1"/>
        </p:nvPicPr>
        <p:blipFill>
          <a:blip r:embed="rId3"/>
          <a:stretch>
            <a:fillRect/>
          </a:stretch>
        </p:blipFill>
        <p:spPr>
          <a:xfrm>
            <a:off x="1882712" y="6029595"/>
            <a:ext cx="689037" cy="615735"/>
          </a:xfrm>
          <a:prstGeom prst="rect">
            <a:avLst/>
          </a:prstGeom>
        </p:spPr>
      </p:pic>
    </p:spTree>
    <p:extLst>
      <p:ext uri="{BB962C8B-B14F-4D97-AF65-F5344CB8AC3E}">
        <p14:creationId xmlns:p14="http://schemas.microsoft.com/office/powerpoint/2010/main" val="187767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1B2944"/>
                </a:solidFill>
                <a:latin typeface="Corbel" panose="020B0503020204020204" pitchFamily="34" charset="0"/>
              </a:defRPr>
            </a:lvl1pPr>
          </a:lstStyle>
          <a:p>
            <a:r>
              <a:rPr lang="en-US"/>
              <a:t>Click to edit Master title style</a:t>
            </a:r>
            <a:endParaRPr lang="nl-BE"/>
          </a:p>
        </p:txBody>
      </p:sp>
      <p:sp>
        <p:nvSpPr>
          <p:cNvPr id="17" name="Content Placeholder 2"/>
          <p:cNvSpPr>
            <a:spLocks noGrp="1"/>
          </p:cNvSpPr>
          <p:nvPr>
            <p:ph idx="1"/>
          </p:nvPr>
        </p:nvSpPr>
        <p:spPr>
          <a:xfrm>
            <a:off x="838200" y="1841787"/>
            <a:ext cx="10515600" cy="4274256"/>
          </a:xfrm>
        </p:spPr>
        <p:txBody>
          <a:bodyPr>
            <a:noAutofit/>
          </a:bodyPr>
          <a:lstStyle>
            <a:lvl1pPr marL="0" indent="0">
              <a:buClr>
                <a:srgbClr val="FF681E"/>
              </a:buClr>
              <a:buFont typeface="Arial" panose="020B0604020202020204" pitchFamily="34" charset="0"/>
              <a:buNone/>
              <a:defRPr>
                <a:solidFill>
                  <a:srgbClr val="1B2944"/>
                </a:solidFill>
                <a:latin typeface="Corbel" panose="020B0503020204020204" pitchFamily="34" charset="0"/>
              </a:defRPr>
            </a:lvl1pPr>
            <a:lvl2pPr marL="457200" indent="0">
              <a:buClr>
                <a:srgbClr val="7C7C7C"/>
              </a:buClr>
              <a:buFontTx/>
              <a:buNone/>
              <a:defRPr>
                <a:solidFill>
                  <a:srgbClr val="1B2944"/>
                </a:solidFill>
                <a:latin typeface="Corbel" panose="020B0503020204020204" pitchFamily="34" charset="0"/>
              </a:defRPr>
            </a:lvl2pPr>
            <a:lvl3pPr marL="914400" indent="0">
              <a:buClr>
                <a:srgbClr val="7C7C7C"/>
              </a:buClr>
              <a:buFont typeface="Arial" panose="020B0604020202020204" pitchFamily="34" charset="0"/>
              <a:buNone/>
              <a:defRPr>
                <a:solidFill>
                  <a:srgbClr val="1B2944"/>
                </a:solidFill>
                <a:latin typeface="Corbel" panose="020B0503020204020204" pitchFamily="34" charset="0"/>
              </a:defRPr>
            </a:lvl3pPr>
            <a:lvl4pPr marL="1371600" indent="0">
              <a:buClr>
                <a:srgbClr val="7C7C7C"/>
              </a:buClr>
              <a:buFont typeface="Arial" panose="020B0604020202020204" pitchFamily="34" charset="0"/>
              <a:buNone/>
              <a:defRPr>
                <a:solidFill>
                  <a:srgbClr val="1B2944"/>
                </a:solidFill>
                <a:latin typeface="Corbel" panose="020B0503020204020204" pitchFamily="34" charset="0"/>
              </a:defRPr>
            </a:lvl4pPr>
            <a:lvl5pPr marL="1828800" indent="0">
              <a:buClr>
                <a:srgbClr val="7C7C7C"/>
              </a:buClr>
              <a:buFont typeface="Arial" panose="020B0604020202020204" pitchFamily="34" charset="0"/>
              <a:buNone/>
              <a:defRPr>
                <a:solidFill>
                  <a:srgbClr val="1B2944"/>
                </a:solidFill>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Slide Number Placeholder 3">
            <a:extLst>
              <a:ext uri="{FF2B5EF4-FFF2-40B4-BE49-F238E27FC236}">
                <a16:creationId xmlns:a16="http://schemas.microsoft.com/office/drawing/2014/main" id="{E7DFF57F-9FEB-4679-948E-00932A23828F}"/>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634825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2876"/>
          </a:xfrm>
        </p:spPr>
        <p:txBody>
          <a:bodyPr>
            <a:noAutofit/>
          </a:bodyPr>
          <a:lstStyle>
            <a:lvl1pPr>
              <a:defRPr>
                <a:solidFill>
                  <a:srgbClr val="1B2944"/>
                </a:solidFill>
                <a:latin typeface="Corbel" panose="020B0503020204020204" pitchFamily="34" charset="0"/>
              </a:defRPr>
            </a:lvl1pPr>
          </a:lstStyle>
          <a:p>
            <a:r>
              <a:rPr lang="en-US"/>
              <a:t>Click to edit Master title style</a:t>
            </a:r>
            <a:endParaRPr lang="nl-BE"/>
          </a:p>
        </p:txBody>
      </p:sp>
      <p:sp>
        <p:nvSpPr>
          <p:cNvPr id="3" name="Content Placeholder 2"/>
          <p:cNvSpPr>
            <a:spLocks noGrp="1"/>
          </p:cNvSpPr>
          <p:nvPr>
            <p:ph idx="1"/>
          </p:nvPr>
        </p:nvSpPr>
        <p:spPr>
          <a:xfrm>
            <a:off x="838200" y="1841787"/>
            <a:ext cx="10515600" cy="4274256"/>
          </a:xfrm>
        </p:spPr>
        <p:txBody>
          <a:bodyPr>
            <a:noAutofit/>
          </a:bodyPr>
          <a:lstStyle>
            <a:lvl1pPr marL="0" indent="0">
              <a:buClr>
                <a:srgbClr val="FF681E"/>
              </a:buClr>
              <a:buFont typeface="Arial" panose="020B0604020202020204" pitchFamily="34" charset="0"/>
              <a:buNone/>
              <a:defRPr>
                <a:solidFill>
                  <a:srgbClr val="1B2944"/>
                </a:solidFill>
                <a:latin typeface="Corbel" panose="020B0503020204020204" pitchFamily="34" charset="0"/>
              </a:defRPr>
            </a:lvl1pPr>
            <a:lvl2pPr marL="457200" indent="0">
              <a:buClr>
                <a:srgbClr val="7C7C7C"/>
              </a:buClr>
              <a:buFontTx/>
              <a:buNone/>
              <a:defRPr>
                <a:solidFill>
                  <a:srgbClr val="1B2944"/>
                </a:solidFill>
                <a:latin typeface="Corbel" panose="020B0503020204020204" pitchFamily="34" charset="0"/>
              </a:defRPr>
            </a:lvl2pPr>
            <a:lvl3pPr marL="914400" indent="0">
              <a:buClr>
                <a:srgbClr val="7C7C7C"/>
              </a:buClr>
              <a:buFont typeface="Arial" panose="020B0604020202020204" pitchFamily="34" charset="0"/>
              <a:buNone/>
              <a:defRPr>
                <a:solidFill>
                  <a:srgbClr val="1B2944"/>
                </a:solidFill>
                <a:latin typeface="Corbel" panose="020B0503020204020204" pitchFamily="34" charset="0"/>
              </a:defRPr>
            </a:lvl3pPr>
            <a:lvl4pPr marL="1371600" indent="0">
              <a:buClr>
                <a:srgbClr val="7C7C7C"/>
              </a:buClr>
              <a:buFont typeface="Arial" panose="020B0604020202020204" pitchFamily="34" charset="0"/>
              <a:buNone/>
              <a:defRPr>
                <a:solidFill>
                  <a:srgbClr val="1B2944"/>
                </a:solidFill>
                <a:latin typeface="Corbel" panose="020B0503020204020204" pitchFamily="34" charset="0"/>
              </a:defRPr>
            </a:lvl4pPr>
            <a:lvl5pPr marL="1828800" indent="0">
              <a:buClr>
                <a:srgbClr val="7C7C7C"/>
              </a:buClr>
              <a:buFont typeface="Arial" panose="020B0604020202020204" pitchFamily="34" charset="0"/>
              <a:buNone/>
              <a:defRPr>
                <a:solidFill>
                  <a:srgbClr val="1B2944"/>
                </a:solidFill>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pic>
        <p:nvPicPr>
          <p:cNvPr id="7" name="Picture 6"/>
          <p:cNvPicPr>
            <a:picLocks noChangeAspect="1"/>
          </p:cNvPicPr>
          <p:nvPr/>
        </p:nvPicPr>
        <p:blipFill>
          <a:blip r:embed="rId2"/>
          <a:stretch>
            <a:fillRect/>
          </a:stretch>
        </p:blipFill>
        <p:spPr>
          <a:xfrm>
            <a:off x="-1760248" y="333989"/>
            <a:ext cx="975163" cy="780130"/>
          </a:xfrm>
          <a:prstGeom prst="rect">
            <a:avLst/>
          </a:prstGeom>
          <a:solidFill>
            <a:srgbClr val="FF681E"/>
          </a:solidFill>
        </p:spPr>
      </p:pic>
      <p:sp>
        <p:nvSpPr>
          <p:cNvPr id="8" name="TextBox 7"/>
          <p:cNvSpPr txBox="1"/>
          <p:nvPr/>
        </p:nvSpPr>
        <p:spPr>
          <a:xfrm>
            <a:off x="-2359859" y="1138001"/>
            <a:ext cx="2012476" cy="369332"/>
          </a:xfrm>
          <a:prstGeom prst="rect">
            <a:avLst/>
          </a:prstGeom>
          <a:noFill/>
        </p:spPr>
        <p:txBody>
          <a:bodyPr wrap="square" rtlCol="0">
            <a:spAutoFit/>
          </a:bodyPr>
          <a:lstStyle/>
          <a:p>
            <a:r>
              <a:rPr lang="nl-BE"/>
              <a:t>R:255 G:104 30</a:t>
            </a:r>
          </a:p>
        </p:txBody>
      </p:sp>
      <p:pic>
        <p:nvPicPr>
          <p:cNvPr id="9" name="Picture 8"/>
          <p:cNvPicPr>
            <a:picLocks noChangeAspect="1"/>
          </p:cNvPicPr>
          <p:nvPr/>
        </p:nvPicPr>
        <p:blipFill>
          <a:blip r:embed="rId3"/>
          <a:stretch>
            <a:fillRect/>
          </a:stretch>
        </p:blipFill>
        <p:spPr>
          <a:xfrm>
            <a:off x="-1760250" y="1571312"/>
            <a:ext cx="975165" cy="780132"/>
          </a:xfrm>
          <a:prstGeom prst="rect">
            <a:avLst/>
          </a:prstGeom>
          <a:solidFill>
            <a:srgbClr val="5A2A82"/>
          </a:solidFill>
        </p:spPr>
      </p:pic>
      <p:sp>
        <p:nvSpPr>
          <p:cNvPr id="10" name="TextBox 9"/>
          <p:cNvSpPr txBox="1"/>
          <p:nvPr/>
        </p:nvSpPr>
        <p:spPr>
          <a:xfrm>
            <a:off x="-2359859" y="2362165"/>
            <a:ext cx="1899019" cy="369332"/>
          </a:xfrm>
          <a:prstGeom prst="rect">
            <a:avLst/>
          </a:prstGeom>
          <a:noFill/>
        </p:spPr>
        <p:txBody>
          <a:bodyPr wrap="square" rtlCol="0">
            <a:spAutoFit/>
          </a:bodyPr>
          <a:lstStyle/>
          <a:p>
            <a:r>
              <a:rPr lang="nl-BE"/>
              <a:t>R:90 G:42 B:130</a:t>
            </a:r>
          </a:p>
        </p:txBody>
      </p:sp>
      <p:sp>
        <p:nvSpPr>
          <p:cNvPr id="13" name="Rectangle 12"/>
          <p:cNvSpPr/>
          <p:nvPr/>
        </p:nvSpPr>
        <p:spPr>
          <a:xfrm>
            <a:off x="-1760248" y="5541279"/>
            <a:ext cx="988564" cy="790853"/>
          </a:xfrm>
          <a:prstGeom prst="rect">
            <a:avLst/>
          </a:prstGeom>
          <a:solidFill>
            <a:srgbClr val="7C7C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4" name="TextBox 13"/>
          <p:cNvSpPr txBox="1"/>
          <p:nvPr/>
        </p:nvSpPr>
        <p:spPr>
          <a:xfrm>
            <a:off x="-2419436" y="6352143"/>
            <a:ext cx="2131630" cy="369332"/>
          </a:xfrm>
          <a:prstGeom prst="rect">
            <a:avLst/>
          </a:prstGeom>
          <a:noFill/>
        </p:spPr>
        <p:txBody>
          <a:bodyPr wrap="square" rtlCol="0">
            <a:spAutoFit/>
          </a:bodyPr>
          <a:lstStyle/>
          <a:p>
            <a:r>
              <a:rPr lang="nl-BE"/>
              <a:t>R:124 G:124 </a:t>
            </a:r>
            <a:r>
              <a:rPr lang="nl-BE" baseline="0"/>
              <a:t> </a:t>
            </a:r>
            <a:r>
              <a:rPr lang="nl-BE"/>
              <a:t>B:124</a:t>
            </a:r>
          </a:p>
        </p:txBody>
      </p:sp>
      <p:sp>
        <p:nvSpPr>
          <p:cNvPr id="15" name="Rectangle 14"/>
          <p:cNvSpPr/>
          <p:nvPr/>
        </p:nvSpPr>
        <p:spPr>
          <a:xfrm>
            <a:off x="-1773649" y="4203052"/>
            <a:ext cx="988564" cy="790853"/>
          </a:xfrm>
          <a:prstGeom prst="rect">
            <a:avLst/>
          </a:prstGeom>
          <a:solidFill>
            <a:srgbClr val="1B29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6" name="TextBox 15"/>
          <p:cNvSpPr txBox="1"/>
          <p:nvPr/>
        </p:nvSpPr>
        <p:spPr>
          <a:xfrm>
            <a:off x="-2293435" y="5011581"/>
            <a:ext cx="1819194" cy="369332"/>
          </a:xfrm>
          <a:prstGeom prst="rect">
            <a:avLst/>
          </a:prstGeom>
          <a:noFill/>
        </p:spPr>
        <p:txBody>
          <a:bodyPr wrap="square" rtlCol="0">
            <a:spAutoFit/>
          </a:bodyPr>
          <a:lstStyle/>
          <a:p>
            <a:r>
              <a:rPr lang="nl-BE"/>
              <a:t>R:27 G:41 </a:t>
            </a:r>
            <a:r>
              <a:rPr lang="nl-BE" baseline="0"/>
              <a:t> </a:t>
            </a:r>
            <a:r>
              <a:rPr lang="nl-BE"/>
              <a:t>B:68</a:t>
            </a:r>
          </a:p>
        </p:txBody>
      </p:sp>
      <p:sp>
        <p:nvSpPr>
          <p:cNvPr id="18" name="Text Placeholder 5"/>
          <p:cNvSpPr>
            <a:spLocks noGrp="1"/>
          </p:cNvSpPr>
          <p:nvPr>
            <p:ph type="body" sz="quarter" idx="10" hasCustomPrompt="1"/>
          </p:nvPr>
        </p:nvSpPr>
        <p:spPr>
          <a:xfrm>
            <a:off x="838200" y="1191349"/>
            <a:ext cx="10515600" cy="586080"/>
          </a:xfrm>
        </p:spPr>
        <p:txBody>
          <a:bodyPr wrap="square">
            <a:noAutofit/>
          </a:bodyPr>
          <a:lstStyle>
            <a:lvl1pPr marL="0" indent="0">
              <a:lnSpc>
                <a:spcPts val="3200"/>
              </a:lnSpc>
              <a:buNone/>
              <a:defRPr sz="3200" baseline="0">
                <a:solidFill>
                  <a:srgbClr val="EA6341"/>
                </a:solidFill>
                <a:latin typeface="+mn-lt"/>
              </a:defRPr>
            </a:lvl1pPr>
          </a:lstStyle>
          <a:p>
            <a:pPr lvl="0"/>
            <a:r>
              <a:rPr lang="nl-BE"/>
              <a:t>Subheadline</a:t>
            </a:r>
          </a:p>
        </p:txBody>
      </p:sp>
      <p:pic>
        <p:nvPicPr>
          <p:cNvPr id="17" name="Picture 16"/>
          <p:cNvPicPr>
            <a:picLocks noChangeAspect="1"/>
          </p:cNvPicPr>
          <p:nvPr/>
        </p:nvPicPr>
        <p:blipFill>
          <a:blip r:embed="rId4"/>
          <a:stretch>
            <a:fillRect/>
          </a:stretch>
        </p:blipFill>
        <p:spPr>
          <a:xfrm>
            <a:off x="-1760250" y="2864513"/>
            <a:ext cx="988566" cy="790853"/>
          </a:xfrm>
          <a:prstGeom prst="rect">
            <a:avLst/>
          </a:prstGeom>
          <a:solidFill>
            <a:srgbClr val="42B7BA"/>
          </a:solidFill>
        </p:spPr>
      </p:pic>
      <p:sp>
        <p:nvSpPr>
          <p:cNvPr id="19" name="TextBox 18"/>
          <p:cNvSpPr txBox="1"/>
          <p:nvPr/>
        </p:nvSpPr>
        <p:spPr>
          <a:xfrm>
            <a:off x="-2359859" y="3655366"/>
            <a:ext cx="2012476" cy="369332"/>
          </a:xfrm>
          <a:prstGeom prst="rect">
            <a:avLst/>
          </a:prstGeom>
          <a:noFill/>
        </p:spPr>
        <p:txBody>
          <a:bodyPr wrap="square" rtlCol="0">
            <a:spAutoFit/>
          </a:bodyPr>
          <a:lstStyle/>
          <a:p>
            <a:r>
              <a:rPr lang="nl-BE"/>
              <a:t>R:66 G:183</a:t>
            </a:r>
            <a:r>
              <a:rPr lang="nl-BE" baseline="0"/>
              <a:t> </a:t>
            </a:r>
            <a:r>
              <a:rPr lang="nl-BE"/>
              <a:t>B:186</a:t>
            </a:r>
          </a:p>
        </p:txBody>
      </p:sp>
      <p:sp>
        <p:nvSpPr>
          <p:cNvPr id="20" name="Slide Number Placeholder 3">
            <a:extLst>
              <a:ext uri="{FF2B5EF4-FFF2-40B4-BE49-F238E27FC236}">
                <a16:creationId xmlns:a16="http://schemas.microsoft.com/office/drawing/2014/main" id="{AAE878A5-F5B8-466A-85EF-F7B4AD8E373B}"/>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3847760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6219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1B2944"/>
                </a:solidFill>
                <a:latin typeface="Corbel" panose="020B0503020204020204" pitchFamily="34" charset="0"/>
              </a:defRPr>
            </a:lvl1pPr>
          </a:lstStyle>
          <a:p>
            <a:r>
              <a:rPr lang="nl-NL"/>
              <a:t>Klik om stijl te bewerken</a:t>
            </a:r>
            <a:endParaRPr lang="nl-BE"/>
          </a:p>
        </p:txBody>
      </p:sp>
      <p:sp>
        <p:nvSpPr>
          <p:cNvPr id="17" name="Content Placeholder 2"/>
          <p:cNvSpPr>
            <a:spLocks noGrp="1"/>
          </p:cNvSpPr>
          <p:nvPr>
            <p:ph idx="1"/>
          </p:nvPr>
        </p:nvSpPr>
        <p:spPr>
          <a:xfrm>
            <a:off x="838200" y="1841787"/>
            <a:ext cx="10515600" cy="4274256"/>
          </a:xfrm>
        </p:spPr>
        <p:txBody>
          <a:bodyPr>
            <a:noAutofit/>
          </a:bodyPr>
          <a:lstStyle>
            <a:lvl1pPr marL="228600" indent="-228600">
              <a:buClr>
                <a:srgbClr val="FF681E"/>
              </a:buClr>
              <a:buFont typeface="Arial" panose="020B0604020202020204" pitchFamily="34" charset="0"/>
              <a:buChar char="•"/>
              <a:defRPr>
                <a:solidFill>
                  <a:srgbClr val="1B2944"/>
                </a:solidFill>
                <a:latin typeface="Corbel" panose="020B0503020204020204" pitchFamily="34" charset="0"/>
              </a:defRPr>
            </a:lvl1pPr>
            <a:lvl2pPr marL="685800" indent="-228600">
              <a:buClr>
                <a:srgbClr val="7C7C7C"/>
              </a:buClr>
              <a:buFontTx/>
              <a:buBlip>
                <a:blip r:embed="rId2"/>
              </a:buBlip>
              <a:defRPr>
                <a:solidFill>
                  <a:srgbClr val="1B2944"/>
                </a:solidFill>
                <a:latin typeface="Corbel" panose="020B0503020204020204" pitchFamily="34" charset="0"/>
              </a:defRPr>
            </a:lvl2pPr>
            <a:lvl3pPr marL="1143000" indent="-228600">
              <a:buClr>
                <a:srgbClr val="7C7C7C"/>
              </a:buClr>
              <a:buFont typeface="Arial" panose="020B0604020202020204" pitchFamily="34" charset="0"/>
              <a:buChar char="•"/>
              <a:defRPr>
                <a:solidFill>
                  <a:srgbClr val="1B2944"/>
                </a:solidFill>
                <a:latin typeface="Corbel" panose="020B0503020204020204" pitchFamily="34" charset="0"/>
              </a:defRPr>
            </a:lvl3pPr>
            <a:lvl4pPr marL="1600200" indent="-228600">
              <a:buClr>
                <a:srgbClr val="7C7C7C"/>
              </a:buClr>
              <a:buFont typeface="Arial" panose="020B0604020202020204" pitchFamily="34" charset="0"/>
              <a:buChar char="•"/>
              <a:defRPr>
                <a:solidFill>
                  <a:srgbClr val="1B2944"/>
                </a:solidFill>
                <a:latin typeface="Corbel" panose="020B0503020204020204" pitchFamily="34" charset="0"/>
              </a:defRPr>
            </a:lvl4pPr>
            <a:lvl5pPr marL="2057400" indent="-228600">
              <a:buClr>
                <a:srgbClr val="7C7C7C"/>
              </a:buClr>
              <a:buFont typeface="Arial" panose="020B0604020202020204" pitchFamily="34" charset="0"/>
              <a:buChar char="•"/>
              <a:defRPr>
                <a:solidFill>
                  <a:srgbClr val="1B2944"/>
                </a:solidFill>
                <a:latin typeface="Corbel" panose="020B05030202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050169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Slide Number Placeholder 3">
            <a:extLst>
              <a:ext uri="{FF2B5EF4-FFF2-40B4-BE49-F238E27FC236}">
                <a16:creationId xmlns:a16="http://schemas.microsoft.com/office/drawing/2014/main" id="{4C873496-51F1-46B8-AF82-9F35F99CC72A}"/>
              </a:ext>
            </a:extLst>
          </p:cNvPr>
          <p:cNvSpPr>
            <a:spLocks noGrp="1"/>
          </p:cNvSpPr>
          <p:nvPr>
            <p:ph type="sldNum" sz="quarter" idx="4"/>
          </p:nvPr>
        </p:nvSpPr>
        <p:spPr>
          <a:xfrm>
            <a:off x="4724400" y="6358526"/>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32F4322-C201-4C78-BA93-82B2C9FC9D51}" type="slidenum">
              <a:rPr lang="en-GB" smtClean="0"/>
              <a:pPr/>
              <a:t>‹#›</a:t>
            </a:fld>
            <a:endParaRPr lang="en-GB"/>
          </a:p>
        </p:txBody>
      </p:sp>
    </p:spTree>
    <p:extLst>
      <p:ext uri="{BB962C8B-B14F-4D97-AF65-F5344CB8AC3E}">
        <p14:creationId xmlns:p14="http://schemas.microsoft.com/office/powerpoint/2010/main" val="41285833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2944"/>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Tx/>
        <a:buBlip>
          <a:blip r:embed="rId9"/>
        </a:buBlip>
        <a:defRPr sz="2400" kern="1200">
          <a:solidFill>
            <a:srgbClr val="1B2944"/>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B2944"/>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B2944"/>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qlaboratory/openfold" TargetMode="External"/><Relationship Id="rId7" Type="http://schemas.openxmlformats.org/officeDocument/2006/relationships/image" Target="../media/image41.jpe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www.biorxiv.org/content/10.1101/2022.11.20.517210v2.full.pdf"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hyperlink" Target="https://www.nature.com/articles/s41592-022-01488-1" TargetMode="External"/><Relationship Id="rId7" Type="http://schemas.openxmlformats.org/officeDocument/2006/relationships/image" Target="../media/image45.jpeg"/><Relationship Id="rId2" Type="http://schemas.openxmlformats.org/officeDocument/2006/relationships/hyperlink" Target="https://github.com/sokrypton/ColabFold" TargetMode="Externa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eg"/></Relationships>
</file>

<file path=ppt/slides/_rels/slide1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9.png"/><Relationship Id="rId7" Type="http://schemas.openxmlformats.org/officeDocument/2006/relationships/image" Target="../media/image51.jpe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hyperlink" Target="https://www.biorxiv.org/content/10.1101/2023.05.24.542179v1" TargetMode="External"/><Relationship Id="rId4" Type="http://schemas.openxmlformats.org/officeDocument/2006/relationships/hyperlink" Target="https://github.com/uw-ipd/RoseTTAFold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HeliXonProtein/OmegaFold" TargetMode="External"/><Relationship Id="rId3" Type="http://schemas.openxmlformats.org/officeDocument/2006/relationships/image" Target="../media/image34.png"/><Relationship Id="rId7" Type="http://schemas.openxmlformats.org/officeDocument/2006/relationships/hyperlink" Target="https://www.biorxiv.org/content/10.1101/2022.07.21.500999v1" TargetMode="External"/><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hyperlink" Target="https://github.com/facebookresearch/esm" TargetMode="External"/><Relationship Id="rId5" Type="http://schemas.openxmlformats.org/officeDocument/2006/relationships/hyperlink" Target="https://esmatlas.com/resources?action=fold" TargetMode="External"/><Relationship Id="rId10" Type="http://schemas.openxmlformats.org/officeDocument/2006/relationships/image" Target="../media/image59.png"/><Relationship Id="rId4" Type="http://schemas.openxmlformats.org/officeDocument/2006/relationships/hyperlink" Target="https://www.science.org/doi/10.1126/science.ade2574" TargetMode="External"/><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hyperlink" Target="https://elearning.vib.be/courses/alphafold/"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elearning.bits.vib.be/courses/alphafold/lessons/alphafold-on-the-hpc/topic/basic-unix-commands/" TargetMode="External"/><Relationship Id="rId2" Type="http://schemas.openxmlformats.org/officeDocument/2006/relationships/hyperlink" Target="https://docs.vscentrum.be/en/latest/access/getting_access.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1.bin"/><Relationship Id="rId7" Type="http://schemas.openxmlformats.org/officeDocument/2006/relationships/image" Target="../media/image79.jpeg"/><Relationship Id="rId2" Type="http://schemas.openxmlformats.org/officeDocument/2006/relationships/image" Target="../media/image75.jpeg"/><Relationship Id="rId1" Type="http://schemas.openxmlformats.org/officeDocument/2006/relationships/slideLayout" Target="../slideLayouts/slideLayout4.xml"/><Relationship Id="rId6" Type="http://schemas.openxmlformats.org/officeDocument/2006/relationships/image" Target="../media/image78.jpe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wmf"/><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elearning.bits.vib.be/courses/alphafold/lessons/alphafold-on-the-hpc/topic/prepare-directories-and-files/" TargetMode="Externa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github.com/jasperzuallaert/VIBFold/blob/main/alphafold_job_script.sh"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asperzuallaert/VIBFold/raw/main/alphafold_job_script.sh" TargetMode="External"/><Relationship Id="rId2" Type="http://schemas.openxmlformats.org/officeDocument/2006/relationships/hyperlink" Target="https://elearning.bits.vib.be/courses/alphafold/lessons/alphafold-on-the-hpc/topic/setting-up-the-job-script/" TargetMode="Externa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elearning.bits.vib.be/courses/alphafold/lessons/alphafold-on-the-hpc/topic/troubleshooting/" TargetMode="Externa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first-experiment-on-the-hpc/"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7.jpeg"/><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analyze-the-prediction-for-usp7-on-alphafolddb/"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run-alphafold-multimer/"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7.jpeg"/><Relationship Id="rId4" Type="http://schemas.openxmlformats.org/officeDocument/2006/relationships/image" Target="../media/image126.jpe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 Id="rId5" Type="http://schemas.openxmlformats.org/officeDocument/2006/relationships/image" Target="../media/image134.png"/><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6.png"/><Relationship Id="rId7" Type="http://schemas.openxmlformats.org/officeDocument/2006/relationships/image" Target="../media/image132.pn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1.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34.png"/></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7.png"/><Relationship Id="rId4" Type="http://schemas.openxmlformats.org/officeDocument/2006/relationships/image" Target="../media/image146.jpg"/></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162.png"/><Relationship Id="rId3" Type="http://schemas.microsoft.com/office/2007/relationships/media" Target="../media/media2.mp4"/><Relationship Id="rId7" Type="http://schemas.openxmlformats.org/officeDocument/2006/relationships/image" Target="../media/image16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0.png"/><Relationship Id="rId5" Type="http://schemas.openxmlformats.org/officeDocument/2006/relationships/slideLayout" Target="../slideLayouts/slideLayout4.xml"/><Relationship Id="rId10" Type="http://schemas.openxmlformats.org/officeDocument/2006/relationships/image" Target="../media/image164.png"/><Relationship Id="rId4" Type="http://schemas.openxmlformats.org/officeDocument/2006/relationships/video" Target="../media/media2.mp4"/><Relationship Id="rId9" Type="http://schemas.openxmlformats.org/officeDocument/2006/relationships/image" Target="../media/image163.png"/></Relationships>
</file>

<file path=ppt/slides/_rels/slide9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6.svg"/></Relationships>
</file>

<file path=ppt/slides/_rels/slide9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hyperlink" Target="https://elearning.bits.vib.be/courses/alphafold/lessons/vib-training-session-alphafold/topic/generate-pae-plddt-plots/"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display-alphafold-predictions-and-error-estimates-using-chimerax"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run-colabfold-on-google-colab/"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run-esmfold-via-web-interface/"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s://elearning.vib.be/courses/alphafold/lessons/vib-training-session-alphafold/topic/analyze-the-predicted-sarscov2-vhh-e-complex/"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docs.hpc.ugent.be/alphafold" TargetMode="External"/><Relationship Id="rId2" Type="http://schemas.openxmlformats.org/officeDocument/2006/relationships/hyperlink" Target="https://elearning.vib.be/courses/alphafold/lessons/vibfold-on-the-hpc/"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7B6ED-CA76-42C0-A430-AF3426DFC876}"/>
              </a:ext>
            </a:extLst>
          </p:cNvPr>
          <p:cNvSpPr>
            <a:spLocks noGrp="1"/>
          </p:cNvSpPr>
          <p:nvPr>
            <p:ph type="ctrTitle"/>
          </p:nvPr>
        </p:nvSpPr>
        <p:spPr/>
        <p:txBody>
          <a:bodyPr/>
          <a:lstStyle/>
          <a:p>
            <a:r>
              <a:rPr lang="en-GB"/>
              <a:t>AlphaFold training session</a:t>
            </a:r>
          </a:p>
        </p:txBody>
      </p:sp>
      <p:sp>
        <p:nvSpPr>
          <p:cNvPr id="5" name="Subtitle 4">
            <a:extLst>
              <a:ext uri="{FF2B5EF4-FFF2-40B4-BE49-F238E27FC236}">
                <a16:creationId xmlns:a16="http://schemas.microsoft.com/office/drawing/2014/main" id="{AE424226-5116-4AE7-BD38-9747FAABF3BE}"/>
              </a:ext>
            </a:extLst>
          </p:cNvPr>
          <p:cNvSpPr>
            <a:spLocks noGrp="1"/>
          </p:cNvSpPr>
          <p:nvPr>
            <p:ph type="subTitle" idx="1"/>
          </p:nvPr>
        </p:nvSpPr>
        <p:spPr>
          <a:xfrm>
            <a:off x="431280" y="3902966"/>
            <a:ext cx="9039181" cy="1511177"/>
          </a:xfrm>
        </p:spPr>
        <p:txBody>
          <a:bodyPr>
            <a:normAutofit fontScale="85000" lnSpcReduction="20000"/>
          </a:bodyPr>
          <a:lstStyle/>
          <a:p>
            <a:pPr>
              <a:lnSpc>
                <a:spcPct val="150000"/>
              </a:lnSpc>
            </a:pPr>
            <a:r>
              <a:rPr lang="en-GB"/>
              <a:t>Jasper Zuallaert</a:t>
            </a:r>
          </a:p>
          <a:p>
            <a:pPr>
              <a:lnSpc>
                <a:spcPct val="150000"/>
              </a:lnSpc>
            </a:pPr>
            <a:r>
              <a:rPr lang="en-GB"/>
              <a:t>Kenneth </a:t>
            </a:r>
            <a:r>
              <a:rPr lang="en-GB" err="1"/>
              <a:t>Verstraete</a:t>
            </a:r>
            <a:endParaRPr lang="en-GB"/>
          </a:p>
          <a:p>
            <a:pPr>
              <a:lnSpc>
                <a:spcPct val="150000"/>
              </a:lnSpc>
            </a:pPr>
            <a:r>
              <a:rPr lang="en-GB"/>
              <a:t>Alexander </a:t>
            </a:r>
            <a:r>
              <a:rPr lang="en-GB" err="1"/>
              <a:t>Botzki</a:t>
            </a:r>
            <a:endParaRPr lang="en-GB"/>
          </a:p>
        </p:txBody>
      </p:sp>
      <p:sp>
        <p:nvSpPr>
          <p:cNvPr id="3" name="Text Placeholder 2">
            <a:extLst>
              <a:ext uri="{FF2B5EF4-FFF2-40B4-BE49-F238E27FC236}">
                <a16:creationId xmlns:a16="http://schemas.microsoft.com/office/drawing/2014/main" id="{C6B498FA-937A-49B1-A3DF-CF28714F0BD6}"/>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AA1F00B1-B55B-44E4-810E-B79077910107}"/>
              </a:ext>
            </a:extLst>
          </p:cNvPr>
          <p:cNvSpPr>
            <a:spLocks noGrp="1"/>
          </p:cNvSpPr>
          <p:nvPr>
            <p:ph type="body" sz="quarter" idx="14"/>
          </p:nvPr>
        </p:nvSpPr>
        <p:spPr/>
        <p:txBody>
          <a:bodyPr>
            <a:normAutofit fontScale="92500" lnSpcReduction="20000"/>
          </a:bodyPr>
          <a:lstStyle/>
          <a:p>
            <a:endParaRPr lang="en-GB"/>
          </a:p>
        </p:txBody>
      </p:sp>
      <p:pic>
        <p:nvPicPr>
          <p:cNvPr id="9" name="Picture 2" descr="VIB - VIB Center for Inflammation Research">
            <a:extLst>
              <a:ext uri="{FF2B5EF4-FFF2-40B4-BE49-F238E27FC236}">
                <a16:creationId xmlns:a16="http://schemas.microsoft.com/office/drawing/2014/main" id="{F9AEAF30-8B39-49F3-BA2E-81424574C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72" y="5971228"/>
            <a:ext cx="1782009" cy="6237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75563DA-C487-436E-AD2A-E92C78EA5FB6}"/>
              </a:ext>
            </a:extLst>
          </p:cNvPr>
          <p:cNvSpPr/>
          <p:nvPr/>
        </p:nvSpPr>
        <p:spPr>
          <a:xfrm>
            <a:off x="285750" y="5857875"/>
            <a:ext cx="2076450" cy="86677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7170" name="Picture 2" descr="MS2PIP Server - CompOmics">
            <a:extLst>
              <a:ext uri="{FF2B5EF4-FFF2-40B4-BE49-F238E27FC236}">
                <a16:creationId xmlns:a16="http://schemas.microsoft.com/office/drawing/2014/main" id="{123CB207-ABDC-4075-B646-89260453F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16" y="5971228"/>
            <a:ext cx="1782009" cy="684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video game&#10;&#10;Description automatically generated with low confidence">
            <a:extLst>
              <a:ext uri="{FF2B5EF4-FFF2-40B4-BE49-F238E27FC236}">
                <a16:creationId xmlns:a16="http://schemas.microsoft.com/office/drawing/2014/main" id="{05C5AB8D-D5B1-47A0-A9A1-CA59ADB84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084" y="6001365"/>
            <a:ext cx="2579773" cy="684201"/>
          </a:xfrm>
          <a:prstGeom prst="rect">
            <a:avLst/>
          </a:prstGeom>
        </p:spPr>
      </p:pic>
      <p:pic>
        <p:nvPicPr>
          <p:cNvPr id="12" name="Picture 11">
            <a:extLst>
              <a:ext uri="{FF2B5EF4-FFF2-40B4-BE49-F238E27FC236}">
                <a16:creationId xmlns:a16="http://schemas.microsoft.com/office/drawing/2014/main" id="{633E8975-EA4D-4A3E-B944-A191EAD9AE06}"/>
              </a:ext>
            </a:extLst>
          </p:cNvPr>
          <p:cNvPicPr>
            <a:picLocks noChangeAspect="1"/>
          </p:cNvPicPr>
          <p:nvPr/>
        </p:nvPicPr>
        <p:blipFill>
          <a:blip r:embed="rId5"/>
          <a:stretch>
            <a:fillRect/>
          </a:stretch>
        </p:blipFill>
        <p:spPr>
          <a:xfrm>
            <a:off x="5866959" y="5405357"/>
            <a:ext cx="729869" cy="630341"/>
          </a:xfrm>
          <a:prstGeom prst="rect">
            <a:avLst/>
          </a:prstGeom>
        </p:spPr>
      </p:pic>
      <p:pic>
        <p:nvPicPr>
          <p:cNvPr id="7172" name="Picture 4" descr="fwo logo">
            <a:extLst>
              <a:ext uri="{FF2B5EF4-FFF2-40B4-BE49-F238E27FC236}">
                <a16:creationId xmlns:a16="http://schemas.microsoft.com/office/drawing/2014/main" id="{353A3D01-6F82-425B-ABA5-DA96ACAC5E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8295" y="5486277"/>
            <a:ext cx="1055914" cy="4128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C7BE596-ED65-C3CB-1CE5-5B6AFD618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0326" y="5899156"/>
            <a:ext cx="2836316" cy="86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8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4C1F8-669A-09B3-714F-61B1F370853A}"/>
              </a:ext>
            </a:extLst>
          </p:cNvPr>
          <p:cNvSpPr>
            <a:spLocks noGrp="1"/>
          </p:cNvSpPr>
          <p:nvPr>
            <p:ph type="title"/>
          </p:nvPr>
        </p:nvSpPr>
        <p:spPr/>
        <p:txBody>
          <a:bodyPr/>
          <a:lstStyle/>
          <a:p>
            <a:r>
              <a:rPr lang="en-GB" err="1"/>
              <a:t>AlphaFold</a:t>
            </a:r>
            <a:r>
              <a:rPr lang="en-GB"/>
              <a:t> depends on coevolutionary information captured by MSAs </a:t>
            </a:r>
            <a:r>
              <a:rPr lang="en-GB" sz="1600"/>
              <a:t>(multiple sequence alignments)</a:t>
            </a:r>
            <a:endParaRPr lang="en-GB"/>
          </a:p>
        </p:txBody>
      </p:sp>
      <p:pic>
        <p:nvPicPr>
          <p:cNvPr id="6" name="Picture 5">
            <a:extLst>
              <a:ext uri="{FF2B5EF4-FFF2-40B4-BE49-F238E27FC236}">
                <a16:creationId xmlns:a16="http://schemas.microsoft.com/office/drawing/2014/main" id="{1360E2C3-94CA-27B7-600D-197295EC052C}"/>
              </a:ext>
            </a:extLst>
          </p:cNvPr>
          <p:cNvPicPr>
            <a:picLocks noChangeAspect="1"/>
          </p:cNvPicPr>
          <p:nvPr/>
        </p:nvPicPr>
        <p:blipFill>
          <a:blip r:embed="rId2"/>
          <a:stretch>
            <a:fillRect/>
          </a:stretch>
        </p:blipFill>
        <p:spPr>
          <a:xfrm>
            <a:off x="6524625" y="2142904"/>
            <a:ext cx="4459165" cy="4001705"/>
          </a:xfrm>
          <a:prstGeom prst="rect">
            <a:avLst/>
          </a:prstGeom>
        </p:spPr>
      </p:pic>
      <p:pic>
        <p:nvPicPr>
          <p:cNvPr id="8" name="Picture 7">
            <a:extLst>
              <a:ext uri="{FF2B5EF4-FFF2-40B4-BE49-F238E27FC236}">
                <a16:creationId xmlns:a16="http://schemas.microsoft.com/office/drawing/2014/main" id="{20A7B701-28DB-D1C9-6F03-FA2E858B9276}"/>
              </a:ext>
            </a:extLst>
          </p:cNvPr>
          <p:cNvPicPr>
            <a:picLocks noChangeAspect="1"/>
          </p:cNvPicPr>
          <p:nvPr/>
        </p:nvPicPr>
        <p:blipFill>
          <a:blip r:embed="rId3"/>
          <a:stretch>
            <a:fillRect/>
          </a:stretch>
        </p:blipFill>
        <p:spPr>
          <a:xfrm>
            <a:off x="838200" y="2562225"/>
            <a:ext cx="5002829" cy="3372834"/>
          </a:xfrm>
          <a:prstGeom prst="rect">
            <a:avLst/>
          </a:prstGeom>
        </p:spPr>
      </p:pic>
      <p:cxnSp>
        <p:nvCxnSpPr>
          <p:cNvPr id="10" name="Straight Arrow Connector 9">
            <a:extLst>
              <a:ext uri="{FF2B5EF4-FFF2-40B4-BE49-F238E27FC236}">
                <a16:creationId xmlns:a16="http://schemas.microsoft.com/office/drawing/2014/main" id="{20496FEE-0BF0-8764-2E5E-FD034BB8F0F0}"/>
              </a:ext>
            </a:extLst>
          </p:cNvPr>
          <p:cNvCxnSpPr>
            <a:cxnSpLocks/>
          </p:cNvCxnSpPr>
          <p:nvPr/>
        </p:nvCxnSpPr>
        <p:spPr>
          <a:xfrm flipV="1">
            <a:off x="2131398" y="3810000"/>
            <a:ext cx="4219575" cy="795718"/>
          </a:xfrm>
          <a:prstGeom prst="straightConnector1">
            <a:avLst/>
          </a:prstGeom>
          <a:ln>
            <a:solidFill>
              <a:srgbClr val="4A5368"/>
            </a:solidFill>
            <a:tailEnd type="triangle"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59030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20E82-38D9-17CF-EA83-E6B7A3AEE758}"/>
              </a:ext>
            </a:extLst>
          </p:cNvPr>
          <p:cNvSpPr/>
          <p:nvPr/>
        </p:nvSpPr>
        <p:spPr>
          <a:xfrm>
            <a:off x="233570" y="5823814"/>
            <a:ext cx="2010555" cy="9186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 name="Text Placeholder 3">
            <a:extLst>
              <a:ext uri="{FF2B5EF4-FFF2-40B4-BE49-F238E27FC236}">
                <a16:creationId xmlns:a16="http://schemas.microsoft.com/office/drawing/2014/main" id="{9AD6DADD-05E7-AB92-B8A1-E84DC81D4F8E}"/>
              </a:ext>
            </a:extLst>
          </p:cNvPr>
          <p:cNvSpPr>
            <a:spLocks noGrp="1"/>
          </p:cNvSpPr>
          <p:nvPr>
            <p:ph type="body" sz="quarter" idx="13"/>
          </p:nvPr>
        </p:nvSpPr>
        <p:spPr/>
        <p:txBody>
          <a:bodyPr>
            <a:normAutofit fontScale="92500" lnSpcReduction="20000"/>
          </a:bodyPr>
          <a:lstStyle/>
          <a:p>
            <a:endParaRPr lang="en-BE"/>
          </a:p>
        </p:txBody>
      </p:sp>
      <p:sp>
        <p:nvSpPr>
          <p:cNvPr id="5" name="Text Placeholder 4">
            <a:extLst>
              <a:ext uri="{FF2B5EF4-FFF2-40B4-BE49-F238E27FC236}">
                <a16:creationId xmlns:a16="http://schemas.microsoft.com/office/drawing/2014/main" id="{612E0F3F-1DED-0A56-E3D5-AA42CC12F5FB}"/>
              </a:ext>
            </a:extLst>
          </p:cNvPr>
          <p:cNvSpPr>
            <a:spLocks noGrp="1"/>
          </p:cNvSpPr>
          <p:nvPr>
            <p:ph type="body" sz="quarter" idx="14"/>
          </p:nvPr>
        </p:nvSpPr>
        <p:spPr/>
        <p:txBody>
          <a:bodyPr>
            <a:normAutofit fontScale="92500" lnSpcReduction="20000"/>
          </a:bodyPr>
          <a:lstStyle/>
          <a:p>
            <a:endParaRPr lang="en-BE"/>
          </a:p>
        </p:txBody>
      </p:sp>
      <p:sp>
        <p:nvSpPr>
          <p:cNvPr id="8" name="Titel 1">
            <a:extLst>
              <a:ext uri="{FF2B5EF4-FFF2-40B4-BE49-F238E27FC236}">
                <a16:creationId xmlns:a16="http://schemas.microsoft.com/office/drawing/2014/main" id="{A5BF6D73-86FD-630E-A31B-F55BAE614DC3}"/>
              </a:ext>
            </a:extLst>
          </p:cNvPr>
          <p:cNvSpPr txBox="1">
            <a:spLocks/>
          </p:cNvSpPr>
          <p:nvPr/>
        </p:nvSpPr>
        <p:spPr>
          <a:xfrm>
            <a:off x="765970" y="31874"/>
            <a:ext cx="10932269"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kern="1200">
                <a:solidFill>
                  <a:srgbClr val="1B2944"/>
                </a:solidFill>
                <a:latin typeface="Corbel" panose="020B0503020204020204" pitchFamily="34" charset="0"/>
                <a:ea typeface="+mj-ea"/>
                <a:cs typeface="+mj-cs"/>
              </a:defRPr>
            </a:lvl1pPr>
          </a:lstStyle>
          <a:p>
            <a:r>
              <a:rPr lang="en-US" sz="4000"/>
              <a:t>Acknowledgements</a:t>
            </a:r>
          </a:p>
        </p:txBody>
      </p:sp>
      <p:sp>
        <p:nvSpPr>
          <p:cNvPr id="9" name="TextBox 8">
            <a:extLst>
              <a:ext uri="{FF2B5EF4-FFF2-40B4-BE49-F238E27FC236}">
                <a16:creationId xmlns:a16="http://schemas.microsoft.com/office/drawing/2014/main" id="{342DE924-4601-07DE-9DED-78B9670D7863}"/>
              </a:ext>
            </a:extLst>
          </p:cNvPr>
          <p:cNvSpPr txBox="1"/>
          <p:nvPr/>
        </p:nvSpPr>
        <p:spPr>
          <a:xfrm>
            <a:off x="711205" y="1628966"/>
            <a:ext cx="7389463" cy="2139047"/>
          </a:xfrm>
          <a:prstGeom prst="rect">
            <a:avLst/>
          </a:prstGeom>
          <a:noFill/>
        </p:spPr>
        <p:txBody>
          <a:bodyPr wrap="square" rtlCol="0">
            <a:spAutoFit/>
          </a:bodyPr>
          <a:lstStyle/>
          <a:p>
            <a:pPr lvl="1">
              <a:spcAft>
                <a:spcPts val="600"/>
              </a:spcAft>
            </a:pPr>
            <a:r>
              <a:rPr lang="en-US"/>
              <a:t>Jasper Zuallaert  </a:t>
            </a:r>
          </a:p>
          <a:p>
            <a:pPr lvl="1">
              <a:spcAft>
                <a:spcPts val="600"/>
              </a:spcAft>
            </a:pPr>
            <a:r>
              <a:rPr lang="en-US"/>
              <a:t>Kenneth </a:t>
            </a:r>
            <a:r>
              <a:rPr lang="en-US" err="1"/>
              <a:t>Verstraete</a:t>
            </a:r>
            <a:endParaRPr lang="en-US"/>
          </a:p>
          <a:p>
            <a:pPr lvl="1">
              <a:spcAft>
                <a:spcPts val="600"/>
              </a:spcAft>
            </a:pPr>
            <a:r>
              <a:rPr lang="en-US"/>
              <a:t>Alexander </a:t>
            </a:r>
            <a:r>
              <a:rPr lang="en-US" err="1"/>
              <a:t>Botzki</a:t>
            </a:r>
            <a:endParaRPr lang="en-US"/>
          </a:p>
          <a:p>
            <a:pPr lvl="1">
              <a:spcAft>
                <a:spcPts val="600"/>
              </a:spcAft>
            </a:pPr>
            <a:r>
              <a:rPr lang="en-US" err="1"/>
              <a:t>Janick</a:t>
            </a:r>
            <a:r>
              <a:rPr lang="en-US"/>
              <a:t> </a:t>
            </a:r>
            <a:r>
              <a:rPr lang="en-US" err="1"/>
              <a:t>Mathys</a:t>
            </a:r>
            <a:r>
              <a:rPr lang="en-US"/>
              <a:t>  </a:t>
            </a:r>
          </a:p>
          <a:p>
            <a:pPr lvl="1">
              <a:spcAft>
                <a:spcPts val="600"/>
              </a:spcAft>
            </a:pPr>
            <a:r>
              <a:rPr lang="en-US"/>
              <a:t>Kenneth </a:t>
            </a:r>
            <a:r>
              <a:rPr lang="en-US" err="1"/>
              <a:t>Hoste</a:t>
            </a:r>
            <a:r>
              <a:rPr lang="en-US"/>
              <a:t> </a:t>
            </a:r>
          </a:p>
          <a:p>
            <a:pPr>
              <a:spcAft>
                <a:spcPts val="600"/>
              </a:spcAft>
            </a:pPr>
            <a:endParaRPr lang="en-BE"/>
          </a:p>
        </p:txBody>
      </p:sp>
      <p:pic>
        <p:nvPicPr>
          <p:cNvPr id="10" name="Picture 4" descr="VSC-tools">
            <a:extLst>
              <a:ext uri="{FF2B5EF4-FFF2-40B4-BE49-F238E27FC236}">
                <a16:creationId xmlns:a16="http://schemas.microsoft.com/office/drawing/2014/main" id="{33141279-F7F2-A044-6907-8081CA2D7B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878" y="1233050"/>
            <a:ext cx="1889016" cy="1889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video game&#10;&#10;Description automatically generated with low confidence">
            <a:extLst>
              <a:ext uri="{FF2B5EF4-FFF2-40B4-BE49-F238E27FC236}">
                <a16:creationId xmlns:a16="http://schemas.microsoft.com/office/drawing/2014/main" id="{6FA67E11-8841-1327-F56F-79218E9F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757" y="2976156"/>
            <a:ext cx="2579773" cy="684201"/>
          </a:xfrm>
          <a:prstGeom prst="rect">
            <a:avLst/>
          </a:prstGeom>
        </p:spPr>
      </p:pic>
      <p:pic>
        <p:nvPicPr>
          <p:cNvPr id="13" name="Picture 12">
            <a:extLst>
              <a:ext uri="{FF2B5EF4-FFF2-40B4-BE49-F238E27FC236}">
                <a16:creationId xmlns:a16="http://schemas.microsoft.com/office/drawing/2014/main" id="{3FFDE0B0-85B8-5581-501E-4CDC9BF14DF9}"/>
              </a:ext>
            </a:extLst>
          </p:cNvPr>
          <p:cNvPicPr>
            <a:picLocks noChangeAspect="1"/>
          </p:cNvPicPr>
          <p:nvPr/>
        </p:nvPicPr>
        <p:blipFill>
          <a:blip r:embed="rId4"/>
          <a:stretch>
            <a:fillRect/>
          </a:stretch>
        </p:blipFill>
        <p:spPr>
          <a:xfrm>
            <a:off x="6178980" y="6112073"/>
            <a:ext cx="729869" cy="630341"/>
          </a:xfrm>
          <a:prstGeom prst="rect">
            <a:avLst/>
          </a:prstGeom>
        </p:spPr>
      </p:pic>
      <p:pic>
        <p:nvPicPr>
          <p:cNvPr id="14" name="Picture 4" descr="fwo logo">
            <a:extLst>
              <a:ext uri="{FF2B5EF4-FFF2-40B4-BE49-F238E27FC236}">
                <a16:creationId xmlns:a16="http://schemas.microsoft.com/office/drawing/2014/main" id="{865BE2E9-C9B8-937B-65CF-CCCD688D0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5957" y="5522393"/>
            <a:ext cx="1055914" cy="4128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B - VIB Center for Inflammation Research">
            <a:extLst>
              <a:ext uri="{FF2B5EF4-FFF2-40B4-BE49-F238E27FC236}">
                <a16:creationId xmlns:a16="http://schemas.microsoft.com/office/drawing/2014/main" id="{656D01B9-46A6-BC51-CF24-12319D129B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6472" y="6010985"/>
            <a:ext cx="1782009" cy="6237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ioinformatics Core - Home">
            <a:extLst>
              <a:ext uri="{FF2B5EF4-FFF2-40B4-BE49-F238E27FC236}">
                <a16:creationId xmlns:a16="http://schemas.microsoft.com/office/drawing/2014/main" id="{7CDCCA6E-1B68-820D-54EB-9468F5A45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2753" y="5728833"/>
            <a:ext cx="1782009" cy="11880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MS2PIP Server - CompOmics">
            <a:extLst>
              <a:ext uri="{FF2B5EF4-FFF2-40B4-BE49-F238E27FC236}">
                <a16:creationId xmlns:a16="http://schemas.microsoft.com/office/drawing/2014/main" id="{24DA0D80-9CBC-BB31-48C2-426A58AE88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116" y="6010985"/>
            <a:ext cx="1782009" cy="68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48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2EFE07-EFF2-4841-929A-74DAC0092877}"/>
              </a:ext>
            </a:extLst>
          </p:cNvPr>
          <p:cNvSpPr>
            <a:spLocks noGrp="1"/>
          </p:cNvSpPr>
          <p:nvPr>
            <p:ph type="title"/>
          </p:nvPr>
        </p:nvSpPr>
        <p:spPr/>
        <p:txBody>
          <a:bodyPr/>
          <a:lstStyle/>
          <a:p>
            <a:r>
              <a:rPr lang="en-GB"/>
              <a:t>Stages of prediction</a:t>
            </a:r>
          </a:p>
        </p:txBody>
      </p:sp>
      <p:pic>
        <p:nvPicPr>
          <p:cNvPr id="15" name="Picture 14">
            <a:extLst>
              <a:ext uri="{FF2B5EF4-FFF2-40B4-BE49-F238E27FC236}">
                <a16:creationId xmlns:a16="http://schemas.microsoft.com/office/drawing/2014/main" id="{2486C253-EA13-454B-9D14-8B84DE0CE5D1}"/>
              </a:ext>
            </a:extLst>
          </p:cNvPr>
          <p:cNvPicPr>
            <a:picLocks noChangeAspect="1"/>
          </p:cNvPicPr>
          <p:nvPr/>
        </p:nvPicPr>
        <p:blipFill>
          <a:blip r:embed="rId2"/>
          <a:stretch>
            <a:fillRect/>
          </a:stretch>
        </p:blipFill>
        <p:spPr>
          <a:xfrm>
            <a:off x="980357" y="1505079"/>
            <a:ext cx="8830394" cy="3047871"/>
          </a:xfrm>
          <a:prstGeom prst="rect">
            <a:avLst/>
          </a:prstGeom>
        </p:spPr>
      </p:pic>
      <p:cxnSp>
        <p:nvCxnSpPr>
          <p:cNvPr id="16" name="Straight Arrow Connector 15">
            <a:extLst>
              <a:ext uri="{FF2B5EF4-FFF2-40B4-BE49-F238E27FC236}">
                <a16:creationId xmlns:a16="http://schemas.microsoft.com/office/drawing/2014/main" id="{6EBFCC1A-F484-46E2-8C26-FF54BA4A50F9}"/>
              </a:ext>
            </a:extLst>
          </p:cNvPr>
          <p:cNvCxnSpPr>
            <a:cxnSpLocks/>
          </p:cNvCxnSpPr>
          <p:nvPr/>
        </p:nvCxnSpPr>
        <p:spPr>
          <a:xfrm flipV="1">
            <a:off x="9733833" y="3029013"/>
            <a:ext cx="438149" cy="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F0206C-8302-4079-B2AE-CE19DDE871F6}"/>
              </a:ext>
            </a:extLst>
          </p:cNvPr>
          <p:cNvSpPr txBox="1"/>
          <p:nvPr/>
        </p:nvSpPr>
        <p:spPr>
          <a:xfrm>
            <a:off x="10248900" y="2798181"/>
            <a:ext cx="1552575" cy="461665"/>
          </a:xfrm>
          <a:prstGeom prst="rect">
            <a:avLst/>
          </a:prstGeom>
          <a:ln>
            <a:noFill/>
          </a:ln>
        </p:spPr>
        <p:txBody>
          <a:bodyPr wrap="square" rtlCol="0">
            <a:spAutoFit/>
          </a:bodyPr>
          <a:lstStyle/>
          <a:p>
            <a:pPr algn="l"/>
            <a:r>
              <a:rPr lang="en-GB" sz="1200" b="1">
                <a:solidFill>
                  <a:schemeClr val="accent2"/>
                </a:solidFill>
              </a:rPr>
              <a:t>Amber</a:t>
            </a:r>
          </a:p>
          <a:p>
            <a:pPr algn="l"/>
            <a:r>
              <a:rPr lang="en-GB" sz="1200" b="1">
                <a:solidFill>
                  <a:schemeClr val="accent2"/>
                </a:solidFill>
              </a:rPr>
              <a:t>relaxation</a:t>
            </a:r>
            <a:endParaRPr lang="en-BE" sz="1200" b="1">
              <a:solidFill>
                <a:schemeClr val="accent2"/>
              </a:solidFill>
            </a:endParaRPr>
          </a:p>
        </p:txBody>
      </p:sp>
      <p:sp>
        <p:nvSpPr>
          <p:cNvPr id="18" name="Oval 17">
            <a:extLst>
              <a:ext uri="{FF2B5EF4-FFF2-40B4-BE49-F238E27FC236}">
                <a16:creationId xmlns:a16="http://schemas.microsoft.com/office/drawing/2014/main" id="{CFD22614-32BF-4A3B-9333-AC6428560873}"/>
              </a:ext>
            </a:extLst>
          </p:cNvPr>
          <p:cNvSpPr/>
          <p:nvPr/>
        </p:nvSpPr>
        <p:spPr>
          <a:xfrm>
            <a:off x="619126" y="2247900"/>
            <a:ext cx="1543049" cy="876363"/>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9" name="Right Brace 18">
            <a:extLst>
              <a:ext uri="{FF2B5EF4-FFF2-40B4-BE49-F238E27FC236}">
                <a16:creationId xmlns:a16="http://schemas.microsoft.com/office/drawing/2014/main" id="{297B617F-65D3-44B5-AF7B-878304469A9B}"/>
              </a:ext>
            </a:extLst>
          </p:cNvPr>
          <p:cNvSpPr/>
          <p:nvPr/>
        </p:nvSpPr>
        <p:spPr>
          <a:xfrm rot="5400000">
            <a:off x="2841624" y="3711577"/>
            <a:ext cx="365125" cy="2047875"/>
          </a:xfrm>
          <a:prstGeom prst="rightBrace">
            <a:avLst>
              <a:gd name="adj1" fmla="val 230765"/>
              <a:gd name="adj2" fmla="val 50000"/>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0" name="Right Brace 19">
            <a:extLst>
              <a:ext uri="{FF2B5EF4-FFF2-40B4-BE49-F238E27FC236}">
                <a16:creationId xmlns:a16="http://schemas.microsoft.com/office/drawing/2014/main" id="{B57953B6-0F4D-4F10-BCEF-2A7C60579153}"/>
              </a:ext>
            </a:extLst>
          </p:cNvPr>
          <p:cNvSpPr/>
          <p:nvPr/>
        </p:nvSpPr>
        <p:spPr>
          <a:xfrm rot="5400000">
            <a:off x="6589352" y="2153878"/>
            <a:ext cx="365125" cy="5163269"/>
          </a:xfrm>
          <a:prstGeom prst="rightBrace">
            <a:avLst>
              <a:gd name="adj1" fmla="val 23076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1" name="Right Brace 20">
            <a:extLst>
              <a:ext uri="{FF2B5EF4-FFF2-40B4-BE49-F238E27FC236}">
                <a16:creationId xmlns:a16="http://schemas.microsoft.com/office/drawing/2014/main" id="{6E9F0819-9AE4-4FE2-8EFB-9F595EA05FB9}"/>
              </a:ext>
            </a:extLst>
          </p:cNvPr>
          <p:cNvSpPr/>
          <p:nvPr/>
        </p:nvSpPr>
        <p:spPr>
          <a:xfrm rot="5400000">
            <a:off x="10099673" y="3959225"/>
            <a:ext cx="365125" cy="1552574"/>
          </a:xfrm>
          <a:prstGeom prst="rightBrace">
            <a:avLst>
              <a:gd name="adj1" fmla="val 230765"/>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2" name="TextBox 21">
            <a:extLst>
              <a:ext uri="{FF2B5EF4-FFF2-40B4-BE49-F238E27FC236}">
                <a16:creationId xmlns:a16="http://schemas.microsoft.com/office/drawing/2014/main" id="{C4EFFC31-0E0E-4BC2-BA0C-8AD271A3BAF6}"/>
              </a:ext>
            </a:extLst>
          </p:cNvPr>
          <p:cNvSpPr txBox="1"/>
          <p:nvPr/>
        </p:nvSpPr>
        <p:spPr>
          <a:xfrm>
            <a:off x="1152525" y="5033308"/>
            <a:ext cx="6829425" cy="646331"/>
          </a:xfrm>
          <a:prstGeom prst="rect">
            <a:avLst/>
          </a:prstGeom>
          <a:solidFill>
            <a:schemeClr val="bg1"/>
          </a:solidFill>
        </p:spPr>
        <p:txBody>
          <a:bodyPr wrap="square" rtlCol="0">
            <a:spAutoFit/>
          </a:bodyPr>
          <a:lstStyle/>
          <a:p>
            <a:pPr algn="l"/>
            <a:r>
              <a:rPr lang="en-GB">
                <a:solidFill>
                  <a:schemeClr val="accent3"/>
                </a:solidFill>
              </a:rPr>
              <a:t>Multiple sequence alignment (CPU)</a:t>
            </a:r>
          </a:p>
          <a:p>
            <a:pPr algn="l"/>
            <a:r>
              <a:rPr lang="en-GB">
                <a:solidFill>
                  <a:schemeClr val="accent3"/>
                </a:solidFill>
              </a:rPr>
              <a:t>Structural templates search</a:t>
            </a:r>
            <a:endParaRPr lang="en-BE">
              <a:solidFill>
                <a:schemeClr val="accent3"/>
              </a:solidFill>
            </a:endParaRPr>
          </a:p>
        </p:txBody>
      </p:sp>
      <p:sp>
        <p:nvSpPr>
          <p:cNvPr id="23" name="TextBox 22">
            <a:extLst>
              <a:ext uri="{FF2B5EF4-FFF2-40B4-BE49-F238E27FC236}">
                <a16:creationId xmlns:a16="http://schemas.microsoft.com/office/drawing/2014/main" id="{032B9BB0-951E-40D7-9675-12C588C5ED59}"/>
              </a:ext>
            </a:extLst>
          </p:cNvPr>
          <p:cNvSpPr txBox="1"/>
          <p:nvPr/>
        </p:nvSpPr>
        <p:spPr>
          <a:xfrm>
            <a:off x="5581650" y="5020627"/>
            <a:ext cx="3257550" cy="1200329"/>
          </a:xfrm>
          <a:prstGeom prst="rect">
            <a:avLst/>
          </a:prstGeom>
          <a:solidFill>
            <a:schemeClr val="bg1"/>
          </a:solidFill>
        </p:spPr>
        <p:txBody>
          <a:bodyPr wrap="square" rtlCol="0">
            <a:spAutoFit/>
          </a:bodyPr>
          <a:lstStyle/>
          <a:p>
            <a:pPr algn="l"/>
            <a:r>
              <a:rPr lang="en-GB">
                <a:solidFill>
                  <a:schemeClr val="accent1"/>
                </a:solidFill>
              </a:rPr>
              <a:t>Run inputs through 5 trained </a:t>
            </a:r>
            <a:r>
              <a:rPr lang="en-GB" err="1">
                <a:solidFill>
                  <a:schemeClr val="accent1"/>
                </a:solidFill>
              </a:rPr>
              <a:t>AlphaFold</a:t>
            </a:r>
            <a:r>
              <a:rPr lang="en-GB">
                <a:solidFill>
                  <a:schemeClr val="accent1"/>
                </a:solidFill>
              </a:rPr>
              <a:t> models (GPU)</a:t>
            </a:r>
          </a:p>
          <a:p>
            <a:pPr marL="285750" indent="-285750" algn="l">
              <a:buFont typeface="Wingdings" panose="05000000000000000000" pitchFamily="2" charset="2"/>
              <a:buChar char="à"/>
            </a:pPr>
            <a:r>
              <a:rPr lang="en-GB">
                <a:solidFill>
                  <a:schemeClr val="accent1"/>
                </a:solidFill>
                <a:sym typeface="Wingdings" panose="05000000000000000000" pitchFamily="2" charset="2"/>
              </a:rPr>
              <a:t>5 or 25 structures predicted</a:t>
            </a:r>
          </a:p>
          <a:p>
            <a:pPr marL="285750" indent="-285750" algn="l">
              <a:buFont typeface="Wingdings" panose="05000000000000000000" pitchFamily="2" charset="2"/>
              <a:buChar char="à"/>
            </a:pPr>
            <a:r>
              <a:rPr lang="en-GB">
                <a:solidFill>
                  <a:schemeClr val="accent1"/>
                </a:solidFill>
              </a:rPr>
              <a:t>sorted on confidence</a:t>
            </a:r>
            <a:endParaRPr lang="en-BE">
              <a:solidFill>
                <a:schemeClr val="accent1"/>
              </a:solidFill>
            </a:endParaRPr>
          </a:p>
        </p:txBody>
      </p:sp>
      <p:sp>
        <p:nvSpPr>
          <p:cNvPr id="24" name="TextBox 23">
            <a:extLst>
              <a:ext uri="{FF2B5EF4-FFF2-40B4-BE49-F238E27FC236}">
                <a16:creationId xmlns:a16="http://schemas.microsoft.com/office/drawing/2014/main" id="{8665327E-7DB4-4B4E-AE4B-2E7245FB2882}"/>
              </a:ext>
            </a:extLst>
          </p:cNvPr>
          <p:cNvSpPr txBox="1"/>
          <p:nvPr/>
        </p:nvSpPr>
        <p:spPr>
          <a:xfrm>
            <a:off x="9550077" y="4971662"/>
            <a:ext cx="2249919" cy="646331"/>
          </a:xfrm>
          <a:prstGeom prst="rect">
            <a:avLst/>
          </a:prstGeom>
          <a:solidFill>
            <a:schemeClr val="bg1"/>
          </a:solidFill>
        </p:spPr>
        <p:txBody>
          <a:bodyPr wrap="square" rtlCol="0">
            <a:spAutoFit/>
          </a:bodyPr>
          <a:lstStyle/>
          <a:p>
            <a:pPr algn="l"/>
            <a:r>
              <a:rPr lang="en-GB">
                <a:solidFill>
                  <a:schemeClr val="accent2"/>
                </a:solidFill>
              </a:rPr>
              <a:t>Relax all structures (Amber)</a:t>
            </a:r>
            <a:endParaRPr lang="en-BE">
              <a:solidFill>
                <a:schemeClr val="accent2"/>
              </a:solidFill>
            </a:endParaRPr>
          </a:p>
        </p:txBody>
      </p:sp>
      <p:sp>
        <p:nvSpPr>
          <p:cNvPr id="4" name="Slide Number Placeholder 3">
            <a:extLst>
              <a:ext uri="{FF2B5EF4-FFF2-40B4-BE49-F238E27FC236}">
                <a16:creationId xmlns:a16="http://schemas.microsoft.com/office/drawing/2014/main" id="{0FB7BADA-B503-4A72-93D4-361297715F23}"/>
              </a:ext>
            </a:extLst>
          </p:cNvPr>
          <p:cNvSpPr>
            <a:spLocks noGrp="1"/>
          </p:cNvSpPr>
          <p:nvPr>
            <p:ph type="sldNum" sz="quarter" idx="4"/>
          </p:nvPr>
        </p:nvSpPr>
        <p:spPr/>
        <p:txBody>
          <a:bodyPr/>
          <a:lstStyle/>
          <a:p>
            <a:fld id="{2DD1E3A9-16E1-46A5-B6BF-AFD2877FAE22}" type="slidenum">
              <a:rPr lang="en-GB" smtClean="0"/>
              <a:t>11</a:t>
            </a:fld>
            <a:endParaRPr lang="en-GB"/>
          </a:p>
        </p:txBody>
      </p:sp>
    </p:spTree>
    <p:extLst>
      <p:ext uri="{BB962C8B-B14F-4D97-AF65-F5344CB8AC3E}">
        <p14:creationId xmlns:p14="http://schemas.microsoft.com/office/powerpoint/2010/main" val="20807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2" grpId="0" animBg="1"/>
      <p:bldP spid="22" grpId="1" animBg="1"/>
      <p:bldP spid="23" grpId="0" animBg="1"/>
      <p:bldP spid="23" grpId="1"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1E2C-CB96-4769-B04D-B1BEA8A34059}"/>
              </a:ext>
            </a:extLst>
          </p:cNvPr>
          <p:cNvSpPr>
            <a:spLocks noGrp="1"/>
          </p:cNvSpPr>
          <p:nvPr>
            <p:ph type="title"/>
          </p:nvPr>
        </p:nvSpPr>
        <p:spPr/>
        <p:txBody>
          <a:bodyPr/>
          <a:lstStyle/>
          <a:p>
            <a:r>
              <a:rPr lang="en-GB" err="1"/>
              <a:t>AlphaFold</a:t>
            </a:r>
            <a:r>
              <a:rPr lang="en-GB"/>
              <a:t> training</a:t>
            </a:r>
          </a:p>
        </p:txBody>
      </p:sp>
      <p:sp>
        <p:nvSpPr>
          <p:cNvPr id="4" name="Slide Number Placeholder 3">
            <a:extLst>
              <a:ext uri="{FF2B5EF4-FFF2-40B4-BE49-F238E27FC236}">
                <a16:creationId xmlns:a16="http://schemas.microsoft.com/office/drawing/2014/main" id="{9D1BD379-D167-4EFC-B9E3-BCC27C4CB57F}"/>
              </a:ext>
            </a:extLst>
          </p:cNvPr>
          <p:cNvSpPr>
            <a:spLocks noGrp="1"/>
          </p:cNvSpPr>
          <p:nvPr>
            <p:ph type="sldNum" sz="quarter" idx="4"/>
          </p:nvPr>
        </p:nvSpPr>
        <p:spPr/>
        <p:txBody>
          <a:bodyPr/>
          <a:lstStyle/>
          <a:p>
            <a:fld id="{2DD1E3A9-16E1-46A5-B6BF-AFD2877FAE22}" type="slidenum">
              <a:rPr lang="en-GB" smtClean="0"/>
              <a:pPr/>
              <a:t>12</a:t>
            </a:fld>
            <a:endParaRPr lang="en-GB"/>
          </a:p>
        </p:txBody>
      </p:sp>
      <p:pic>
        <p:nvPicPr>
          <p:cNvPr id="5" name="Picture 4">
            <a:extLst>
              <a:ext uri="{FF2B5EF4-FFF2-40B4-BE49-F238E27FC236}">
                <a16:creationId xmlns:a16="http://schemas.microsoft.com/office/drawing/2014/main" id="{95CB0BB0-1465-4248-859F-6030996C3968}"/>
              </a:ext>
            </a:extLst>
          </p:cNvPr>
          <p:cNvPicPr>
            <a:picLocks noChangeAspect="1"/>
          </p:cNvPicPr>
          <p:nvPr/>
        </p:nvPicPr>
        <p:blipFill>
          <a:blip r:embed="rId2"/>
          <a:stretch>
            <a:fillRect/>
          </a:stretch>
        </p:blipFill>
        <p:spPr>
          <a:xfrm>
            <a:off x="2139685" y="1593670"/>
            <a:ext cx="6432815" cy="2220330"/>
          </a:xfrm>
          <a:prstGeom prst="rect">
            <a:avLst/>
          </a:prstGeom>
        </p:spPr>
      </p:pic>
      <p:sp>
        <p:nvSpPr>
          <p:cNvPr id="6" name="Rectangle 5">
            <a:extLst>
              <a:ext uri="{FF2B5EF4-FFF2-40B4-BE49-F238E27FC236}">
                <a16:creationId xmlns:a16="http://schemas.microsoft.com/office/drawing/2014/main" id="{693424B7-E901-4D54-9A85-94A70E5C635A}"/>
              </a:ext>
            </a:extLst>
          </p:cNvPr>
          <p:cNvSpPr/>
          <p:nvPr/>
        </p:nvSpPr>
        <p:spPr>
          <a:xfrm>
            <a:off x="4626430" y="1593670"/>
            <a:ext cx="3072592" cy="1711712"/>
          </a:xfrm>
          <a:prstGeom prst="rect">
            <a:avLst/>
          </a:prstGeom>
          <a:solidFill>
            <a:srgbClr val="F2CD9C">
              <a:alpha val="30196"/>
            </a:srgb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FD48129-BCCD-40F5-968F-A41CE38266F9}"/>
              </a:ext>
            </a:extLst>
          </p:cNvPr>
          <p:cNvSpPr txBox="1"/>
          <p:nvPr/>
        </p:nvSpPr>
        <p:spPr>
          <a:xfrm>
            <a:off x="881744" y="4624994"/>
            <a:ext cx="4501242" cy="1477328"/>
          </a:xfrm>
          <a:prstGeom prst="rect">
            <a:avLst/>
          </a:prstGeom>
        </p:spPr>
        <p:txBody>
          <a:bodyPr wrap="square" rtlCol="0">
            <a:spAutoFit/>
          </a:bodyPr>
          <a:lstStyle/>
          <a:p>
            <a:pPr algn="l"/>
            <a:r>
              <a:rPr lang="en-GB">
                <a:solidFill>
                  <a:schemeClr val="accent4"/>
                </a:solidFill>
              </a:rPr>
              <a:t>Trained </a:t>
            </a:r>
            <a:r>
              <a:rPr lang="en-GB" b="1">
                <a:solidFill>
                  <a:schemeClr val="accent4"/>
                </a:solidFill>
              </a:rPr>
              <a:t>on</a:t>
            </a:r>
          </a:p>
          <a:p>
            <a:pPr algn="l"/>
            <a:endParaRPr lang="en-GB" b="1">
              <a:solidFill>
                <a:schemeClr val="accent4"/>
              </a:solidFill>
            </a:endParaRPr>
          </a:p>
          <a:p>
            <a:pPr marL="285750" indent="-285750" algn="l">
              <a:buFontTx/>
              <a:buChar char="-"/>
            </a:pPr>
            <a:r>
              <a:rPr lang="en-GB" b="1">
                <a:solidFill>
                  <a:schemeClr val="accent4"/>
                </a:solidFill>
              </a:rPr>
              <a:t>PDB</a:t>
            </a:r>
            <a:r>
              <a:rPr lang="en-GB">
                <a:solidFill>
                  <a:schemeClr val="accent4"/>
                </a:solidFill>
              </a:rPr>
              <a:t> protein fragments (256-384 residues)</a:t>
            </a:r>
          </a:p>
          <a:p>
            <a:pPr marL="285750" indent="-285750" algn="l">
              <a:buFontTx/>
              <a:buChar char="-"/>
            </a:pPr>
            <a:endParaRPr lang="en-GB" b="1">
              <a:solidFill>
                <a:schemeClr val="accent4"/>
              </a:solidFill>
            </a:endParaRPr>
          </a:p>
          <a:p>
            <a:pPr algn="l"/>
            <a:endParaRPr lang="en-GB" b="1">
              <a:solidFill>
                <a:schemeClr val="accent4"/>
              </a:solidFill>
            </a:endParaRPr>
          </a:p>
        </p:txBody>
      </p:sp>
      <p:sp>
        <p:nvSpPr>
          <p:cNvPr id="8" name="TextBox 7">
            <a:extLst>
              <a:ext uri="{FF2B5EF4-FFF2-40B4-BE49-F238E27FC236}">
                <a16:creationId xmlns:a16="http://schemas.microsoft.com/office/drawing/2014/main" id="{9019F42D-9EAC-43C9-80EA-67C85CF0E6D5}"/>
              </a:ext>
            </a:extLst>
          </p:cNvPr>
          <p:cNvSpPr txBox="1"/>
          <p:nvPr/>
        </p:nvSpPr>
        <p:spPr>
          <a:xfrm>
            <a:off x="5524499" y="4248667"/>
            <a:ext cx="6308271" cy="2031325"/>
          </a:xfrm>
          <a:prstGeom prst="rect">
            <a:avLst/>
          </a:prstGeom>
        </p:spPr>
        <p:txBody>
          <a:bodyPr wrap="square" rtlCol="0">
            <a:spAutoFit/>
          </a:bodyPr>
          <a:lstStyle/>
          <a:p>
            <a:pPr algn="l"/>
            <a:r>
              <a:rPr lang="en-GB">
                <a:solidFill>
                  <a:schemeClr val="accent4"/>
                </a:solidFill>
              </a:rPr>
              <a:t>Trained </a:t>
            </a:r>
            <a:r>
              <a:rPr lang="en-GB" b="1">
                <a:solidFill>
                  <a:schemeClr val="accent4"/>
                </a:solidFill>
              </a:rPr>
              <a:t>for</a:t>
            </a:r>
          </a:p>
          <a:p>
            <a:pPr algn="l"/>
            <a:endParaRPr lang="en-GB" b="1">
              <a:solidFill>
                <a:schemeClr val="accent4"/>
              </a:solidFill>
            </a:endParaRPr>
          </a:p>
          <a:p>
            <a:pPr marL="285750" indent="-285750" algn="l">
              <a:buFontTx/>
              <a:buChar char="-"/>
            </a:pPr>
            <a:r>
              <a:rPr lang="en-GB">
                <a:solidFill>
                  <a:schemeClr val="accent4"/>
                </a:solidFill>
              </a:rPr>
              <a:t>Frame-aligned point error (FAPE)</a:t>
            </a:r>
          </a:p>
          <a:p>
            <a:pPr algn="l"/>
            <a:r>
              <a:rPr lang="en-GB">
                <a:solidFill>
                  <a:schemeClr val="accent4"/>
                </a:solidFill>
              </a:rPr>
              <a:t>Minimize distance between predicted structure and ground truth</a:t>
            </a:r>
          </a:p>
          <a:p>
            <a:pPr algn="l"/>
            <a:endParaRPr lang="en-GB" b="1">
              <a:solidFill>
                <a:schemeClr val="accent4"/>
              </a:solidFill>
            </a:endParaRPr>
          </a:p>
          <a:p>
            <a:pPr algn="l"/>
            <a:r>
              <a:rPr lang="en-GB">
                <a:solidFill>
                  <a:schemeClr val="accent4"/>
                </a:solidFill>
              </a:rPr>
              <a:t>+ auxiliary losses (predict confidence by estimating when mistakes are made, physical constraints, …)</a:t>
            </a:r>
          </a:p>
        </p:txBody>
      </p:sp>
      <p:sp>
        <p:nvSpPr>
          <p:cNvPr id="9" name="TextBox 8">
            <a:extLst>
              <a:ext uri="{FF2B5EF4-FFF2-40B4-BE49-F238E27FC236}">
                <a16:creationId xmlns:a16="http://schemas.microsoft.com/office/drawing/2014/main" id="{B5A3AB23-93B9-4231-B4A2-070ED6568B39}"/>
              </a:ext>
            </a:extLst>
          </p:cNvPr>
          <p:cNvSpPr txBox="1"/>
          <p:nvPr/>
        </p:nvSpPr>
        <p:spPr>
          <a:xfrm>
            <a:off x="881744" y="4173917"/>
            <a:ext cx="3739243" cy="369332"/>
          </a:xfrm>
          <a:prstGeom prst="rect">
            <a:avLst/>
          </a:prstGeom>
        </p:spPr>
        <p:txBody>
          <a:bodyPr wrap="square" rtlCol="0">
            <a:spAutoFit/>
          </a:bodyPr>
          <a:lstStyle/>
          <a:p>
            <a:pPr algn="l"/>
            <a:r>
              <a:rPr lang="en-GB" b="1">
                <a:solidFill>
                  <a:schemeClr val="accent2"/>
                </a:solidFill>
              </a:rPr>
              <a:t>5 prediction models</a:t>
            </a:r>
          </a:p>
        </p:txBody>
      </p:sp>
    </p:spTree>
    <p:extLst>
      <p:ext uri="{BB962C8B-B14F-4D97-AF65-F5344CB8AC3E}">
        <p14:creationId xmlns:p14="http://schemas.microsoft.com/office/powerpoint/2010/main" val="2158129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5A99-D7E4-67EA-9E26-CE126ACC26AE}"/>
              </a:ext>
            </a:extLst>
          </p:cNvPr>
          <p:cNvSpPr>
            <a:spLocks noGrp="1"/>
          </p:cNvSpPr>
          <p:nvPr>
            <p:ph type="title"/>
          </p:nvPr>
        </p:nvSpPr>
        <p:spPr/>
        <p:txBody>
          <a:bodyPr/>
          <a:lstStyle/>
          <a:p>
            <a:r>
              <a:rPr lang="en-GB" err="1"/>
              <a:t>AlphaFold</a:t>
            </a:r>
            <a:r>
              <a:rPr lang="en-GB"/>
              <a:t>-multimer</a:t>
            </a:r>
          </a:p>
        </p:txBody>
      </p:sp>
      <p:pic>
        <p:nvPicPr>
          <p:cNvPr id="4" name="Picture 3">
            <a:extLst>
              <a:ext uri="{FF2B5EF4-FFF2-40B4-BE49-F238E27FC236}">
                <a16:creationId xmlns:a16="http://schemas.microsoft.com/office/drawing/2014/main" id="{9DA3DBC8-5BB4-774B-EA4B-D8C2A5B8EAFF}"/>
              </a:ext>
            </a:extLst>
          </p:cNvPr>
          <p:cNvPicPr>
            <a:picLocks noChangeAspect="1"/>
          </p:cNvPicPr>
          <p:nvPr/>
        </p:nvPicPr>
        <p:blipFill>
          <a:blip r:embed="rId2"/>
          <a:stretch>
            <a:fillRect/>
          </a:stretch>
        </p:blipFill>
        <p:spPr>
          <a:xfrm>
            <a:off x="1398941" y="2251858"/>
            <a:ext cx="2129288" cy="215511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a:extLst>
              <a:ext uri="{FF2B5EF4-FFF2-40B4-BE49-F238E27FC236}">
                <a16:creationId xmlns:a16="http://schemas.microsoft.com/office/drawing/2014/main" id="{9DA1C4ED-F9EA-E2EB-53B7-71A966690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244" y="1264657"/>
            <a:ext cx="2554187" cy="1974402"/>
          </a:xfrm>
          <a:prstGeom prst="rect">
            <a:avLst/>
          </a:prstGeom>
        </p:spPr>
      </p:pic>
      <p:pic>
        <p:nvPicPr>
          <p:cNvPr id="6" name="Picture 5">
            <a:extLst>
              <a:ext uri="{FF2B5EF4-FFF2-40B4-BE49-F238E27FC236}">
                <a16:creationId xmlns:a16="http://schemas.microsoft.com/office/drawing/2014/main" id="{9395420A-830F-2918-C5C7-DFFF73413C2C}"/>
              </a:ext>
            </a:extLst>
          </p:cNvPr>
          <p:cNvPicPr>
            <a:picLocks noChangeAspect="1"/>
          </p:cNvPicPr>
          <p:nvPr/>
        </p:nvPicPr>
        <p:blipFill>
          <a:blip r:embed="rId4"/>
          <a:stretch>
            <a:fillRect/>
          </a:stretch>
        </p:blipFill>
        <p:spPr>
          <a:xfrm>
            <a:off x="4702334" y="3398338"/>
            <a:ext cx="7124568" cy="3252011"/>
          </a:xfrm>
          <a:prstGeom prst="rect">
            <a:avLst/>
          </a:prstGeom>
        </p:spPr>
      </p:pic>
      <p:sp>
        <p:nvSpPr>
          <p:cNvPr id="7" name="TextBox 6">
            <a:extLst>
              <a:ext uri="{FF2B5EF4-FFF2-40B4-BE49-F238E27FC236}">
                <a16:creationId xmlns:a16="http://schemas.microsoft.com/office/drawing/2014/main" id="{498ED864-3000-41E6-077E-AD73F5C99D97}"/>
              </a:ext>
            </a:extLst>
          </p:cNvPr>
          <p:cNvSpPr txBox="1"/>
          <p:nvPr/>
        </p:nvSpPr>
        <p:spPr>
          <a:xfrm>
            <a:off x="1398941" y="5142270"/>
            <a:ext cx="1877313" cy="646331"/>
          </a:xfrm>
          <a:prstGeom prst="rect">
            <a:avLst/>
          </a:prstGeom>
        </p:spPr>
        <p:txBody>
          <a:bodyPr wrap="square" rtlCol="0">
            <a:spAutoFit/>
          </a:bodyPr>
          <a:lstStyle/>
          <a:p>
            <a:pPr algn="l"/>
            <a:r>
              <a:rPr lang="en-GB">
                <a:solidFill>
                  <a:schemeClr val="accent5"/>
                </a:solidFill>
              </a:rPr>
              <a:t>1. Single chain with </a:t>
            </a:r>
            <a:r>
              <a:rPr lang="en-GB" err="1">
                <a:solidFill>
                  <a:schemeClr val="accent5"/>
                </a:solidFill>
              </a:rPr>
              <a:t>pseudolinker</a:t>
            </a:r>
            <a:endParaRPr lang="en-BE">
              <a:solidFill>
                <a:schemeClr val="accent5"/>
              </a:solidFill>
            </a:endParaRPr>
          </a:p>
        </p:txBody>
      </p:sp>
      <p:sp>
        <p:nvSpPr>
          <p:cNvPr id="8" name="TextBox 7">
            <a:extLst>
              <a:ext uri="{FF2B5EF4-FFF2-40B4-BE49-F238E27FC236}">
                <a16:creationId xmlns:a16="http://schemas.microsoft.com/office/drawing/2014/main" id="{C95E4DBC-F5C4-5EEA-D69E-CE1609CD378F}"/>
              </a:ext>
            </a:extLst>
          </p:cNvPr>
          <p:cNvSpPr txBox="1"/>
          <p:nvPr/>
        </p:nvSpPr>
        <p:spPr>
          <a:xfrm>
            <a:off x="6820130" y="1690688"/>
            <a:ext cx="2721424" cy="646331"/>
          </a:xfrm>
          <a:prstGeom prst="rect">
            <a:avLst/>
          </a:prstGeom>
        </p:spPr>
        <p:txBody>
          <a:bodyPr wrap="square" rtlCol="0">
            <a:spAutoFit/>
          </a:bodyPr>
          <a:lstStyle/>
          <a:p>
            <a:pPr algn="l"/>
            <a:r>
              <a:rPr lang="en-GB">
                <a:solidFill>
                  <a:schemeClr val="accent5"/>
                </a:solidFill>
              </a:rPr>
              <a:t>2. Separate chains programmatically</a:t>
            </a:r>
            <a:endParaRPr lang="en-BE">
              <a:solidFill>
                <a:schemeClr val="accent5"/>
              </a:solidFill>
            </a:endParaRPr>
          </a:p>
        </p:txBody>
      </p:sp>
      <p:sp>
        <p:nvSpPr>
          <p:cNvPr id="9" name="TextBox 8">
            <a:extLst>
              <a:ext uri="{FF2B5EF4-FFF2-40B4-BE49-F238E27FC236}">
                <a16:creationId xmlns:a16="http://schemas.microsoft.com/office/drawing/2014/main" id="{C8E2A5E8-6112-5E2A-2E75-40A1803B13D0}"/>
              </a:ext>
            </a:extLst>
          </p:cNvPr>
          <p:cNvSpPr txBox="1"/>
          <p:nvPr/>
        </p:nvSpPr>
        <p:spPr>
          <a:xfrm>
            <a:off x="9637724" y="2957082"/>
            <a:ext cx="2721424" cy="369332"/>
          </a:xfrm>
          <a:prstGeom prst="rect">
            <a:avLst/>
          </a:prstGeom>
        </p:spPr>
        <p:txBody>
          <a:bodyPr wrap="square" rtlCol="0">
            <a:spAutoFit/>
          </a:bodyPr>
          <a:lstStyle/>
          <a:p>
            <a:pPr algn="l"/>
            <a:r>
              <a:rPr lang="en-GB">
                <a:solidFill>
                  <a:schemeClr val="accent5"/>
                </a:solidFill>
              </a:rPr>
              <a:t>3. </a:t>
            </a:r>
            <a:r>
              <a:rPr lang="en-GB" err="1">
                <a:solidFill>
                  <a:schemeClr val="accent5"/>
                </a:solidFill>
              </a:rPr>
              <a:t>AlphaFold</a:t>
            </a:r>
            <a:r>
              <a:rPr lang="en-GB">
                <a:solidFill>
                  <a:schemeClr val="accent5"/>
                </a:solidFill>
              </a:rPr>
              <a:t>-Multimer</a:t>
            </a:r>
            <a:endParaRPr lang="en-BE">
              <a:solidFill>
                <a:schemeClr val="accent5"/>
              </a:solidFill>
            </a:endParaRPr>
          </a:p>
        </p:txBody>
      </p:sp>
    </p:spTree>
    <p:extLst>
      <p:ext uri="{BB962C8B-B14F-4D97-AF65-F5344CB8AC3E}">
        <p14:creationId xmlns:p14="http://schemas.microsoft.com/office/powerpoint/2010/main" val="130430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174AB-1360-05E5-58FB-A6BBE257FC14}"/>
              </a:ext>
            </a:extLst>
          </p:cNvPr>
          <p:cNvSpPr>
            <a:spLocks noGrp="1"/>
          </p:cNvSpPr>
          <p:nvPr>
            <p:ph type="ctrTitle"/>
          </p:nvPr>
        </p:nvSpPr>
        <p:spPr>
          <a:xfrm>
            <a:off x="371027" y="1943223"/>
            <a:ext cx="9418642" cy="2387600"/>
          </a:xfrm>
        </p:spPr>
        <p:txBody>
          <a:bodyPr/>
          <a:lstStyle/>
          <a:p>
            <a:r>
              <a:rPr lang="en-GB"/>
              <a:t>Other protein folding software anno 2023</a:t>
            </a:r>
          </a:p>
        </p:txBody>
      </p:sp>
    </p:spTree>
    <p:extLst>
      <p:ext uri="{BB962C8B-B14F-4D97-AF65-F5344CB8AC3E}">
        <p14:creationId xmlns:p14="http://schemas.microsoft.com/office/powerpoint/2010/main" val="1327872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261E-1358-9EE6-BAC7-DB23D16CC8A2}"/>
              </a:ext>
            </a:extLst>
          </p:cNvPr>
          <p:cNvSpPr>
            <a:spLocks noGrp="1"/>
          </p:cNvSpPr>
          <p:nvPr>
            <p:ph type="title"/>
          </p:nvPr>
        </p:nvSpPr>
        <p:spPr/>
        <p:txBody>
          <a:bodyPr/>
          <a:lstStyle/>
          <a:p>
            <a:r>
              <a:rPr lang="en-GB" err="1"/>
              <a:t>OpenFold</a:t>
            </a:r>
            <a:r>
              <a:rPr lang="en-GB"/>
              <a:t>: </a:t>
            </a:r>
            <a:r>
              <a:rPr lang="en-GB" i="1"/>
              <a:t>a faithful but trainable </a:t>
            </a:r>
            <a:r>
              <a:rPr lang="en-GB" i="1" err="1"/>
              <a:t>PyTorch</a:t>
            </a:r>
            <a:r>
              <a:rPr lang="en-GB" i="1"/>
              <a:t> reproduction of DeepMind’s AlphaFold2</a:t>
            </a:r>
            <a:endParaRPr lang="en-GB"/>
          </a:p>
        </p:txBody>
      </p:sp>
      <p:pic>
        <p:nvPicPr>
          <p:cNvPr id="11" name="Picture 10">
            <a:extLst>
              <a:ext uri="{FF2B5EF4-FFF2-40B4-BE49-F238E27FC236}">
                <a16:creationId xmlns:a16="http://schemas.microsoft.com/office/drawing/2014/main" id="{A3CB41EC-CEF9-3167-FCD0-08D76D1AB640}"/>
              </a:ext>
            </a:extLst>
          </p:cNvPr>
          <p:cNvPicPr>
            <a:picLocks noChangeAspect="1"/>
          </p:cNvPicPr>
          <p:nvPr/>
        </p:nvPicPr>
        <p:blipFill>
          <a:blip r:embed="rId2"/>
          <a:stretch>
            <a:fillRect/>
          </a:stretch>
        </p:blipFill>
        <p:spPr>
          <a:xfrm>
            <a:off x="5731025" y="1926857"/>
            <a:ext cx="1631802" cy="1693848"/>
          </a:xfrm>
          <a:prstGeom prst="rect">
            <a:avLst/>
          </a:prstGeom>
        </p:spPr>
      </p:pic>
      <p:sp>
        <p:nvSpPr>
          <p:cNvPr id="13" name="TextBox 12">
            <a:extLst>
              <a:ext uri="{FF2B5EF4-FFF2-40B4-BE49-F238E27FC236}">
                <a16:creationId xmlns:a16="http://schemas.microsoft.com/office/drawing/2014/main" id="{E9FEFE13-6D73-1FB8-54A3-C29C160293E6}"/>
              </a:ext>
            </a:extLst>
          </p:cNvPr>
          <p:cNvSpPr txBox="1"/>
          <p:nvPr/>
        </p:nvSpPr>
        <p:spPr>
          <a:xfrm>
            <a:off x="6546926" y="6231265"/>
            <a:ext cx="5505449" cy="523220"/>
          </a:xfrm>
          <a:prstGeom prst="rect">
            <a:avLst/>
          </a:prstGeom>
          <a:noFill/>
        </p:spPr>
        <p:txBody>
          <a:bodyPr wrap="square">
            <a:spAutoFit/>
          </a:bodyPr>
          <a:lstStyle/>
          <a:p>
            <a:pPr algn="r"/>
            <a:r>
              <a:rPr lang="en-GB" sz="1400">
                <a:hlinkClick r:id="rId3"/>
              </a:rPr>
              <a:t>https://github.com/aqlaboratory/openfold</a:t>
            </a:r>
            <a:endParaRPr lang="en-GB" sz="1400"/>
          </a:p>
          <a:p>
            <a:pPr algn="r"/>
            <a:r>
              <a:rPr lang="en-GB" sz="1400">
                <a:hlinkClick r:id="rId4"/>
              </a:rPr>
              <a:t>https://www.biorxiv.org/content/10.1101/2022.11.20.517210v2.full.pdf</a:t>
            </a:r>
            <a:endParaRPr lang="en-GB" sz="1400"/>
          </a:p>
        </p:txBody>
      </p:sp>
      <p:pic>
        <p:nvPicPr>
          <p:cNvPr id="17" name="Picture 16">
            <a:extLst>
              <a:ext uri="{FF2B5EF4-FFF2-40B4-BE49-F238E27FC236}">
                <a16:creationId xmlns:a16="http://schemas.microsoft.com/office/drawing/2014/main" id="{2BFE5281-CAD5-548C-05CF-374BC2E2E5D0}"/>
              </a:ext>
            </a:extLst>
          </p:cNvPr>
          <p:cNvPicPr>
            <a:picLocks noChangeAspect="1"/>
          </p:cNvPicPr>
          <p:nvPr/>
        </p:nvPicPr>
        <p:blipFill>
          <a:blip r:embed="rId5"/>
          <a:stretch>
            <a:fillRect/>
          </a:stretch>
        </p:blipFill>
        <p:spPr>
          <a:xfrm>
            <a:off x="4775599" y="3904041"/>
            <a:ext cx="5174455" cy="2043887"/>
          </a:xfrm>
          <a:prstGeom prst="rect">
            <a:avLst/>
          </a:prstGeom>
        </p:spPr>
      </p:pic>
      <p:pic>
        <p:nvPicPr>
          <p:cNvPr id="21" name="Picture 20">
            <a:extLst>
              <a:ext uri="{FF2B5EF4-FFF2-40B4-BE49-F238E27FC236}">
                <a16:creationId xmlns:a16="http://schemas.microsoft.com/office/drawing/2014/main" id="{7994BDD2-DA20-A21C-39D1-4D5EEA9884C7}"/>
              </a:ext>
            </a:extLst>
          </p:cNvPr>
          <p:cNvPicPr>
            <a:picLocks noChangeAspect="1"/>
          </p:cNvPicPr>
          <p:nvPr/>
        </p:nvPicPr>
        <p:blipFill>
          <a:blip r:embed="rId6"/>
          <a:stretch>
            <a:fillRect/>
          </a:stretch>
        </p:blipFill>
        <p:spPr>
          <a:xfrm>
            <a:off x="1018817" y="2701474"/>
            <a:ext cx="3296008" cy="2886009"/>
          </a:xfrm>
          <a:prstGeom prst="rect">
            <a:avLst/>
          </a:prstGeom>
        </p:spPr>
      </p:pic>
      <p:pic>
        <p:nvPicPr>
          <p:cNvPr id="1026" name="Picture 2" descr="Mohammed AlQuraishi">
            <a:extLst>
              <a:ext uri="{FF2B5EF4-FFF2-40B4-BE49-F238E27FC236}">
                <a16:creationId xmlns:a16="http://schemas.microsoft.com/office/drawing/2014/main" id="{5EF5E696-0BC7-2E27-8CCF-F0CCAFB748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5765" y="2257620"/>
            <a:ext cx="907236" cy="12715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0920DD9-D9B2-19C9-ABB8-74CA9A727994}"/>
              </a:ext>
            </a:extLst>
          </p:cNvPr>
          <p:cNvSpPr txBox="1"/>
          <p:nvPr/>
        </p:nvSpPr>
        <p:spPr>
          <a:xfrm>
            <a:off x="10495967" y="1859713"/>
            <a:ext cx="1696033" cy="369332"/>
          </a:xfrm>
          <a:prstGeom prst="rect">
            <a:avLst/>
          </a:prstGeom>
        </p:spPr>
        <p:txBody>
          <a:bodyPr wrap="square" rtlCol="0">
            <a:spAutoFit/>
          </a:bodyPr>
          <a:lstStyle/>
          <a:p>
            <a:pPr algn="l"/>
            <a:r>
              <a:rPr lang="en-GB" err="1">
                <a:solidFill>
                  <a:schemeClr val="accent5"/>
                </a:solidFill>
              </a:rPr>
              <a:t>AlQuraishi</a:t>
            </a:r>
            <a:r>
              <a:rPr lang="en-GB">
                <a:solidFill>
                  <a:schemeClr val="accent5"/>
                </a:solidFill>
              </a:rPr>
              <a:t> lab</a:t>
            </a:r>
          </a:p>
        </p:txBody>
      </p:sp>
      <p:sp>
        <p:nvSpPr>
          <p:cNvPr id="23" name="TextBox 22">
            <a:extLst>
              <a:ext uri="{FF2B5EF4-FFF2-40B4-BE49-F238E27FC236}">
                <a16:creationId xmlns:a16="http://schemas.microsoft.com/office/drawing/2014/main" id="{779C6D87-1B87-3CD3-D9F5-AC38889B3446}"/>
              </a:ext>
            </a:extLst>
          </p:cNvPr>
          <p:cNvSpPr txBox="1"/>
          <p:nvPr/>
        </p:nvSpPr>
        <p:spPr>
          <a:xfrm>
            <a:off x="838200" y="2241086"/>
            <a:ext cx="3476625" cy="369332"/>
          </a:xfrm>
          <a:prstGeom prst="rect">
            <a:avLst/>
          </a:prstGeom>
        </p:spPr>
        <p:txBody>
          <a:bodyPr wrap="square" rtlCol="0">
            <a:spAutoFit/>
          </a:bodyPr>
          <a:lstStyle/>
          <a:p>
            <a:pPr algn="l"/>
            <a:r>
              <a:rPr lang="en-GB">
                <a:solidFill>
                  <a:schemeClr val="accent5"/>
                </a:solidFill>
              </a:rPr>
              <a:t>+ analysis of the training process</a:t>
            </a:r>
          </a:p>
        </p:txBody>
      </p:sp>
      <p:cxnSp>
        <p:nvCxnSpPr>
          <p:cNvPr id="25" name="Straight Arrow Connector 24">
            <a:extLst>
              <a:ext uri="{FF2B5EF4-FFF2-40B4-BE49-F238E27FC236}">
                <a16:creationId xmlns:a16="http://schemas.microsoft.com/office/drawing/2014/main" id="{24D69D90-22E7-39E5-445E-53F436945C2A}"/>
              </a:ext>
            </a:extLst>
          </p:cNvPr>
          <p:cNvCxnSpPr>
            <a:cxnSpLocks/>
          </p:cNvCxnSpPr>
          <p:nvPr/>
        </p:nvCxnSpPr>
        <p:spPr>
          <a:xfrm>
            <a:off x="3724275" y="1636713"/>
            <a:ext cx="1950956" cy="6209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82141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261E-1358-9EE6-BAC7-DB23D16CC8A2}"/>
              </a:ext>
            </a:extLst>
          </p:cNvPr>
          <p:cNvSpPr>
            <a:spLocks noGrp="1"/>
          </p:cNvSpPr>
          <p:nvPr>
            <p:ph type="title"/>
          </p:nvPr>
        </p:nvSpPr>
        <p:spPr/>
        <p:txBody>
          <a:bodyPr/>
          <a:lstStyle/>
          <a:p>
            <a:r>
              <a:rPr lang="en-GB" err="1"/>
              <a:t>ColabFold</a:t>
            </a:r>
            <a:r>
              <a:rPr lang="en-GB"/>
              <a:t>: </a:t>
            </a:r>
            <a:r>
              <a:rPr lang="en-GB" i="1"/>
              <a:t>making protein folding accessible to all</a:t>
            </a:r>
          </a:p>
        </p:txBody>
      </p:sp>
      <p:sp>
        <p:nvSpPr>
          <p:cNvPr id="3" name="Content Placeholder 2">
            <a:extLst>
              <a:ext uri="{FF2B5EF4-FFF2-40B4-BE49-F238E27FC236}">
                <a16:creationId xmlns:a16="http://schemas.microsoft.com/office/drawing/2014/main" id="{27D3FF8A-3B64-D168-70FF-29CFECFADCD4}"/>
              </a:ext>
            </a:extLst>
          </p:cNvPr>
          <p:cNvSpPr>
            <a:spLocks noGrp="1"/>
          </p:cNvSpPr>
          <p:nvPr>
            <p:ph idx="1"/>
          </p:nvPr>
        </p:nvSpPr>
        <p:spPr>
          <a:xfrm>
            <a:off x="756395" y="1844127"/>
            <a:ext cx="10206880" cy="3277923"/>
          </a:xfrm>
        </p:spPr>
        <p:txBody>
          <a:bodyPr/>
          <a:lstStyle/>
          <a:p>
            <a:pPr marL="457200" indent="-457200">
              <a:buFontTx/>
              <a:buChar char="-"/>
            </a:pPr>
            <a:r>
              <a:rPr lang="en-GB" sz="2400"/>
              <a:t>Early adopters of AF2 inference code using Google </a:t>
            </a:r>
            <a:r>
              <a:rPr lang="en-GB" sz="2400" err="1"/>
              <a:t>Colab</a:t>
            </a:r>
            <a:endParaRPr lang="en-GB" sz="2400"/>
          </a:p>
          <a:p>
            <a:pPr marL="457200" indent="-457200">
              <a:buFontTx/>
              <a:buChar char="-"/>
            </a:pPr>
            <a:r>
              <a:rPr lang="en-GB" sz="2400"/>
              <a:t>Series of </a:t>
            </a:r>
            <a:r>
              <a:rPr lang="en-GB" sz="2400" err="1"/>
              <a:t>Colab</a:t>
            </a:r>
            <a:r>
              <a:rPr lang="en-GB" sz="2400"/>
              <a:t> Notebooks + visualization code</a:t>
            </a:r>
          </a:p>
          <a:p>
            <a:pPr marL="457200" indent="-457200">
              <a:buFontTx/>
              <a:buChar char="-"/>
            </a:pPr>
            <a:endParaRPr lang="en-GB" sz="2400"/>
          </a:p>
          <a:p>
            <a:pPr marL="457200" indent="-457200">
              <a:buFontTx/>
              <a:buChar char="-"/>
            </a:pPr>
            <a:endParaRPr lang="en-GB" sz="2400"/>
          </a:p>
          <a:p>
            <a:pPr marL="457200" indent="-457200">
              <a:buFontTx/>
              <a:buChar char="-"/>
            </a:pPr>
            <a:endParaRPr lang="en-GB" sz="2400"/>
          </a:p>
          <a:p>
            <a:pPr marL="457200" indent="-457200">
              <a:buFontTx/>
              <a:buChar char="-"/>
            </a:pPr>
            <a:endParaRPr lang="en-GB" sz="3600"/>
          </a:p>
          <a:p>
            <a:pPr marL="457200" indent="-457200">
              <a:buFontTx/>
              <a:buChar char="-"/>
            </a:pPr>
            <a:r>
              <a:rPr lang="en-GB" sz="2400"/>
              <a:t>MMSeqs2 for ultra-fast MSA generation</a:t>
            </a:r>
          </a:p>
          <a:p>
            <a:pPr marL="457200" indent="-457200">
              <a:buFontTx/>
              <a:buChar char="-"/>
            </a:pPr>
            <a:endParaRPr lang="en-GB" sz="2400"/>
          </a:p>
          <a:p>
            <a:pPr marL="457200" indent="-457200">
              <a:buFontTx/>
              <a:buChar char="-"/>
            </a:pPr>
            <a:endParaRPr lang="en-GB" sz="2400"/>
          </a:p>
        </p:txBody>
      </p:sp>
      <p:sp>
        <p:nvSpPr>
          <p:cNvPr id="4" name="TextBox 3">
            <a:extLst>
              <a:ext uri="{FF2B5EF4-FFF2-40B4-BE49-F238E27FC236}">
                <a16:creationId xmlns:a16="http://schemas.microsoft.com/office/drawing/2014/main" id="{393E0B07-1B18-71CA-2003-5E2EE2AD9CF4}"/>
              </a:ext>
            </a:extLst>
          </p:cNvPr>
          <p:cNvSpPr txBox="1"/>
          <p:nvPr/>
        </p:nvSpPr>
        <p:spPr>
          <a:xfrm>
            <a:off x="6524626" y="6231265"/>
            <a:ext cx="5505449" cy="523220"/>
          </a:xfrm>
          <a:prstGeom prst="rect">
            <a:avLst/>
          </a:prstGeom>
          <a:noFill/>
        </p:spPr>
        <p:txBody>
          <a:bodyPr wrap="square">
            <a:spAutoFit/>
          </a:bodyPr>
          <a:lstStyle/>
          <a:p>
            <a:pPr algn="r"/>
            <a:r>
              <a:rPr lang="en-GB" sz="1400">
                <a:hlinkClick r:id="rId2"/>
              </a:rPr>
              <a:t>https://github.com/sokrypton/ColabFold</a:t>
            </a:r>
            <a:endParaRPr lang="en-GB" sz="1400"/>
          </a:p>
          <a:p>
            <a:pPr algn="r"/>
            <a:r>
              <a:rPr lang="en-GB" sz="1400">
                <a:hlinkClick r:id="rId3"/>
              </a:rPr>
              <a:t>https://www.nature.com/articles/s41592-022-01488-1</a:t>
            </a:r>
            <a:endParaRPr lang="en-GB" sz="1400"/>
          </a:p>
        </p:txBody>
      </p:sp>
      <p:sp>
        <p:nvSpPr>
          <p:cNvPr id="5" name="TextBox 4">
            <a:extLst>
              <a:ext uri="{FF2B5EF4-FFF2-40B4-BE49-F238E27FC236}">
                <a16:creationId xmlns:a16="http://schemas.microsoft.com/office/drawing/2014/main" id="{D26CFC5E-6B57-B054-F3A9-168DC842BF16}"/>
              </a:ext>
            </a:extLst>
          </p:cNvPr>
          <p:cNvSpPr txBox="1"/>
          <p:nvPr/>
        </p:nvSpPr>
        <p:spPr>
          <a:xfrm>
            <a:off x="9439275" y="168275"/>
            <a:ext cx="2476500" cy="3139321"/>
          </a:xfrm>
          <a:prstGeom prst="rect">
            <a:avLst/>
          </a:prstGeom>
        </p:spPr>
        <p:txBody>
          <a:bodyPr wrap="square" rtlCol="0">
            <a:spAutoFit/>
          </a:bodyPr>
          <a:lstStyle/>
          <a:p>
            <a:pPr algn="r"/>
            <a:r>
              <a:rPr lang="en-GB">
                <a:solidFill>
                  <a:schemeClr val="accent5"/>
                </a:solidFill>
              </a:rPr>
              <a:t>Sergey Ovchinnikov</a:t>
            </a:r>
          </a:p>
          <a:p>
            <a:pPr algn="r"/>
            <a:endParaRPr lang="en-GB">
              <a:solidFill>
                <a:schemeClr val="accent5"/>
              </a:solidFill>
            </a:endParaRPr>
          </a:p>
          <a:p>
            <a:pPr algn="r"/>
            <a:endParaRPr lang="en-GB">
              <a:solidFill>
                <a:schemeClr val="accent5"/>
              </a:solidFill>
            </a:endParaRPr>
          </a:p>
          <a:p>
            <a:pPr algn="r"/>
            <a:endParaRPr lang="en-GB">
              <a:solidFill>
                <a:schemeClr val="accent5"/>
              </a:solidFill>
            </a:endParaRPr>
          </a:p>
          <a:p>
            <a:pPr algn="r"/>
            <a:endParaRPr lang="en-GB">
              <a:solidFill>
                <a:schemeClr val="accent5"/>
              </a:solidFill>
            </a:endParaRPr>
          </a:p>
          <a:p>
            <a:pPr algn="r"/>
            <a:r>
              <a:rPr lang="en-GB" err="1">
                <a:solidFill>
                  <a:schemeClr val="accent5"/>
                </a:solidFill>
              </a:rPr>
              <a:t>Milot</a:t>
            </a:r>
            <a:r>
              <a:rPr lang="en-GB">
                <a:solidFill>
                  <a:schemeClr val="accent5"/>
                </a:solidFill>
              </a:rPr>
              <a:t> </a:t>
            </a:r>
            <a:r>
              <a:rPr lang="en-GB" err="1">
                <a:solidFill>
                  <a:schemeClr val="accent5"/>
                </a:solidFill>
              </a:rPr>
              <a:t>Mirdita</a:t>
            </a:r>
            <a:endParaRPr lang="en-GB">
              <a:solidFill>
                <a:schemeClr val="accent5"/>
              </a:solidFill>
            </a:endParaRPr>
          </a:p>
          <a:p>
            <a:pPr algn="r"/>
            <a:endParaRPr lang="en-GB">
              <a:solidFill>
                <a:schemeClr val="accent5"/>
              </a:solidFill>
            </a:endParaRPr>
          </a:p>
          <a:p>
            <a:pPr algn="r"/>
            <a:endParaRPr lang="en-GB">
              <a:solidFill>
                <a:schemeClr val="accent5"/>
              </a:solidFill>
            </a:endParaRPr>
          </a:p>
          <a:p>
            <a:pPr algn="r"/>
            <a:endParaRPr lang="en-GB">
              <a:solidFill>
                <a:schemeClr val="accent5"/>
              </a:solidFill>
            </a:endParaRPr>
          </a:p>
          <a:p>
            <a:pPr algn="r"/>
            <a:endParaRPr lang="en-GB">
              <a:solidFill>
                <a:schemeClr val="accent5"/>
              </a:solidFill>
            </a:endParaRPr>
          </a:p>
          <a:p>
            <a:pPr algn="r"/>
            <a:r>
              <a:rPr lang="en-GB">
                <a:solidFill>
                  <a:schemeClr val="accent5"/>
                </a:solidFill>
              </a:rPr>
              <a:t>Martin </a:t>
            </a:r>
            <a:r>
              <a:rPr lang="en-GB" err="1">
                <a:solidFill>
                  <a:schemeClr val="accent5"/>
                </a:solidFill>
              </a:rPr>
              <a:t>Steinegger</a:t>
            </a:r>
            <a:endParaRPr lang="en-GB">
              <a:solidFill>
                <a:schemeClr val="accent5"/>
              </a:solidFill>
            </a:endParaRPr>
          </a:p>
        </p:txBody>
      </p:sp>
      <p:pic>
        <p:nvPicPr>
          <p:cNvPr id="9" name="Picture 8">
            <a:extLst>
              <a:ext uri="{FF2B5EF4-FFF2-40B4-BE49-F238E27FC236}">
                <a16:creationId xmlns:a16="http://schemas.microsoft.com/office/drawing/2014/main" id="{3BAE6680-5F95-01AF-13B8-5D8502ECD32E}"/>
              </a:ext>
            </a:extLst>
          </p:cNvPr>
          <p:cNvPicPr>
            <a:picLocks noChangeAspect="1"/>
          </p:cNvPicPr>
          <p:nvPr/>
        </p:nvPicPr>
        <p:blipFill>
          <a:blip r:embed="rId4"/>
          <a:stretch>
            <a:fillRect/>
          </a:stretch>
        </p:blipFill>
        <p:spPr>
          <a:xfrm>
            <a:off x="5693335" y="2665181"/>
            <a:ext cx="1986432" cy="2020148"/>
          </a:xfrm>
          <a:prstGeom prst="rect">
            <a:avLst/>
          </a:prstGeom>
        </p:spPr>
      </p:pic>
      <p:pic>
        <p:nvPicPr>
          <p:cNvPr id="11" name="Picture 10">
            <a:extLst>
              <a:ext uri="{FF2B5EF4-FFF2-40B4-BE49-F238E27FC236}">
                <a16:creationId xmlns:a16="http://schemas.microsoft.com/office/drawing/2014/main" id="{096A1E40-005F-EA04-899A-8C25B1297378}"/>
              </a:ext>
            </a:extLst>
          </p:cNvPr>
          <p:cNvPicPr>
            <a:picLocks noChangeAspect="1"/>
          </p:cNvPicPr>
          <p:nvPr/>
        </p:nvPicPr>
        <p:blipFill>
          <a:blip r:embed="rId5"/>
          <a:stretch>
            <a:fillRect/>
          </a:stretch>
        </p:blipFill>
        <p:spPr>
          <a:xfrm>
            <a:off x="1302122" y="2743735"/>
            <a:ext cx="4165181" cy="1855474"/>
          </a:xfrm>
          <a:prstGeom prst="rect">
            <a:avLst/>
          </a:prstGeom>
        </p:spPr>
      </p:pic>
      <p:pic>
        <p:nvPicPr>
          <p:cNvPr id="2050" name="Picture 2">
            <a:extLst>
              <a:ext uri="{FF2B5EF4-FFF2-40B4-BE49-F238E27FC236}">
                <a16:creationId xmlns:a16="http://schemas.microsoft.com/office/drawing/2014/main" id="{DC8B7D3B-56E7-93C1-AA2E-E35FC38AAD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1735" y="5141100"/>
            <a:ext cx="2095500" cy="14805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rgey Ovchinnikov 🇺🇦 (@sokrypton) / Twitter">
            <a:extLst>
              <a:ext uri="{FF2B5EF4-FFF2-40B4-BE49-F238E27FC236}">
                <a16:creationId xmlns:a16="http://schemas.microsoft.com/office/drawing/2014/main" id="{F1C4083A-E63B-E9C8-81B2-A4754AB6E8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7115" y="541221"/>
            <a:ext cx="973369" cy="9733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r. Milot Mirdita">
            <a:extLst>
              <a:ext uri="{FF2B5EF4-FFF2-40B4-BE49-F238E27FC236}">
                <a16:creationId xmlns:a16="http://schemas.microsoft.com/office/drawing/2014/main" id="{A5832BF3-4D04-422D-B52B-7D5AB5142F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63780" y="1925636"/>
            <a:ext cx="985320" cy="9853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teinegger Lab">
            <a:extLst>
              <a:ext uri="{FF2B5EF4-FFF2-40B4-BE49-F238E27FC236}">
                <a16:creationId xmlns:a16="http://schemas.microsoft.com/office/drawing/2014/main" id="{4DF9013C-317D-9FBB-48F7-C7BA6DB137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63780" y="3347647"/>
            <a:ext cx="976704" cy="97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43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2D7B43-A341-C10A-5A6E-066BFE9CE667}"/>
              </a:ext>
            </a:extLst>
          </p:cNvPr>
          <p:cNvSpPr>
            <a:spLocks noGrp="1"/>
          </p:cNvSpPr>
          <p:nvPr>
            <p:ph type="title"/>
          </p:nvPr>
        </p:nvSpPr>
        <p:spPr/>
        <p:txBody>
          <a:bodyPr/>
          <a:lstStyle/>
          <a:p>
            <a:r>
              <a:rPr lang="en-GB"/>
              <a:t>RoseTTAFold2: </a:t>
            </a:r>
            <a:r>
              <a:rPr lang="en-GB" i="1"/>
              <a:t>an improved method combining features of AF2+RF</a:t>
            </a:r>
          </a:p>
        </p:txBody>
      </p:sp>
      <p:pic>
        <p:nvPicPr>
          <p:cNvPr id="8" name="Picture 7">
            <a:extLst>
              <a:ext uri="{FF2B5EF4-FFF2-40B4-BE49-F238E27FC236}">
                <a16:creationId xmlns:a16="http://schemas.microsoft.com/office/drawing/2014/main" id="{A050DE15-83C4-E2B0-8307-010E6093976E}"/>
              </a:ext>
            </a:extLst>
          </p:cNvPr>
          <p:cNvPicPr>
            <a:picLocks noChangeAspect="1"/>
          </p:cNvPicPr>
          <p:nvPr/>
        </p:nvPicPr>
        <p:blipFill>
          <a:blip r:embed="rId2"/>
          <a:stretch>
            <a:fillRect/>
          </a:stretch>
        </p:blipFill>
        <p:spPr>
          <a:xfrm>
            <a:off x="574073" y="1866899"/>
            <a:ext cx="2006900" cy="4467225"/>
          </a:xfrm>
          <a:prstGeom prst="rect">
            <a:avLst/>
          </a:prstGeom>
        </p:spPr>
      </p:pic>
      <p:pic>
        <p:nvPicPr>
          <p:cNvPr id="10" name="Picture 9">
            <a:extLst>
              <a:ext uri="{FF2B5EF4-FFF2-40B4-BE49-F238E27FC236}">
                <a16:creationId xmlns:a16="http://schemas.microsoft.com/office/drawing/2014/main" id="{E550C0C6-D247-648D-920F-5F5FCC11D956}"/>
              </a:ext>
            </a:extLst>
          </p:cNvPr>
          <p:cNvPicPr>
            <a:picLocks noChangeAspect="1"/>
          </p:cNvPicPr>
          <p:nvPr/>
        </p:nvPicPr>
        <p:blipFill>
          <a:blip r:embed="rId3"/>
          <a:stretch>
            <a:fillRect/>
          </a:stretch>
        </p:blipFill>
        <p:spPr>
          <a:xfrm>
            <a:off x="3160788" y="2597882"/>
            <a:ext cx="6772275" cy="3001765"/>
          </a:xfrm>
          <a:prstGeom prst="rect">
            <a:avLst/>
          </a:prstGeom>
        </p:spPr>
      </p:pic>
      <p:sp>
        <p:nvSpPr>
          <p:cNvPr id="12" name="TextBox 11">
            <a:extLst>
              <a:ext uri="{FF2B5EF4-FFF2-40B4-BE49-F238E27FC236}">
                <a16:creationId xmlns:a16="http://schemas.microsoft.com/office/drawing/2014/main" id="{191A0223-F964-C900-8C2A-6FC4B90D629E}"/>
              </a:ext>
            </a:extLst>
          </p:cNvPr>
          <p:cNvSpPr txBox="1"/>
          <p:nvPr/>
        </p:nvSpPr>
        <p:spPr>
          <a:xfrm>
            <a:off x="6546926" y="6231265"/>
            <a:ext cx="5505449" cy="523220"/>
          </a:xfrm>
          <a:prstGeom prst="rect">
            <a:avLst/>
          </a:prstGeom>
          <a:noFill/>
        </p:spPr>
        <p:txBody>
          <a:bodyPr wrap="square">
            <a:spAutoFit/>
          </a:bodyPr>
          <a:lstStyle/>
          <a:p>
            <a:pPr algn="r"/>
            <a:r>
              <a:rPr lang="en-GB" sz="1400">
                <a:hlinkClick r:id="rId4"/>
              </a:rPr>
              <a:t>https://github.com/uw-ipd/RoseTTAFold2</a:t>
            </a:r>
            <a:endParaRPr lang="en-GB" sz="1400"/>
          </a:p>
          <a:p>
            <a:pPr algn="r"/>
            <a:r>
              <a:rPr lang="en-GB" sz="1400">
                <a:hlinkClick r:id="rId5"/>
              </a:rPr>
              <a:t>https://www.biorxiv.org/content/10.1101/2023.05.24.542179v1</a:t>
            </a:r>
            <a:endParaRPr lang="en-GB" sz="1400"/>
          </a:p>
        </p:txBody>
      </p:sp>
      <p:sp>
        <p:nvSpPr>
          <p:cNvPr id="14" name="TextBox 13">
            <a:extLst>
              <a:ext uri="{FF2B5EF4-FFF2-40B4-BE49-F238E27FC236}">
                <a16:creationId xmlns:a16="http://schemas.microsoft.com/office/drawing/2014/main" id="{0B97AC98-15D2-3181-1DA0-7136A8EFACB1}"/>
              </a:ext>
            </a:extLst>
          </p:cNvPr>
          <p:cNvSpPr txBox="1"/>
          <p:nvPr/>
        </p:nvSpPr>
        <p:spPr>
          <a:xfrm>
            <a:off x="10388223" y="1234104"/>
            <a:ext cx="1679650" cy="3139321"/>
          </a:xfrm>
          <a:prstGeom prst="rect">
            <a:avLst/>
          </a:prstGeom>
          <a:noFill/>
        </p:spPr>
        <p:txBody>
          <a:bodyPr wrap="square">
            <a:spAutoFit/>
          </a:bodyPr>
          <a:lstStyle/>
          <a:p>
            <a:pPr algn="r"/>
            <a:r>
              <a:rPr lang="en-GB">
                <a:solidFill>
                  <a:schemeClr val="accent5"/>
                </a:solidFill>
              </a:rPr>
              <a:t>David Baker</a:t>
            </a:r>
          </a:p>
          <a:p>
            <a:pPr algn="r"/>
            <a:endParaRPr lang="en-GB">
              <a:solidFill>
                <a:schemeClr val="accent5"/>
              </a:solidFill>
            </a:endParaRPr>
          </a:p>
          <a:p>
            <a:pPr algn="r"/>
            <a:endParaRPr lang="en-GB">
              <a:solidFill>
                <a:schemeClr val="accent5"/>
              </a:solidFill>
            </a:endParaRPr>
          </a:p>
          <a:p>
            <a:pPr algn="r"/>
            <a:endParaRPr lang="en-GB">
              <a:solidFill>
                <a:schemeClr val="accent5"/>
              </a:solidFill>
            </a:endParaRPr>
          </a:p>
          <a:p>
            <a:pPr algn="r"/>
            <a:endParaRPr lang="en-GB">
              <a:solidFill>
                <a:schemeClr val="accent5"/>
              </a:solidFill>
            </a:endParaRPr>
          </a:p>
          <a:p>
            <a:pPr algn="r"/>
            <a:r>
              <a:rPr lang="en-GB" err="1">
                <a:solidFill>
                  <a:schemeClr val="accent5"/>
                </a:solidFill>
              </a:rPr>
              <a:t>Minkyung</a:t>
            </a:r>
            <a:r>
              <a:rPr lang="en-GB">
                <a:solidFill>
                  <a:schemeClr val="accent5"/>
                </a:solidFill>
              </a:rPr>
              <a:t> Baek</a:t>
            </a:r>
          </a:p>
          <a:p>
            <a:pPr algn="r"/>
            <a:endParaRPr lang="en-GB">
              <a:solidFill>
                <a:schemeClr val="accent5"/>
              </a:solidFill>
            </a:endParaRPr>
          </a:p>
          <a:p>
            <a:pPr algn="r"/>
            <a:endParaRPr lang="en-GB">
              <a:solidFill>
                <a:schemeClr val="accent5"/>
              </a:solidFill>
            </a:endParaRPr>
          </a:p>
          <a:p>
            <a:pPr algn="r"/>
            <a:endParaRPr lang="en-GB">
              <a:solidFill>
                <a:schemeClr val="accent5"/>
              </a:solidFill>
            </a:endParaRPr>
          </a:p>
          <a:p>
            <a:pPr algn="r"/>
            <a:endParaRPr lang="en-GB">
              <a:solidFill>
                <a:schemeClr val="accent5"/>
              </a:solidFill>
            </a:endParaRPr>
          </a:p>
          <a:p>
            <a:pPr algn="r"/>
            <a:r>
              <a:rPr lang="en-GB">
                <a:solidFill>
                  <a:schemeClr val="accent5"/>
                </a:solidFill>
              </a:rPr>
              <a:t>Frank </a:t>
            </a:r>
            <a:r>
              <a:rPr lang="en-GB" err="1">
                <a:solidFill>
                  <a:schemeClr val="accent5"/>
                </a:solidFill>
              </a:rPr>
              <a:t>DiMaio</a:t>
            </a:r>
            <a:endParaRPr lang="en-GB">
              <a:solidFill>
                <a:schemeClr val="accent5"/>
              </a:solidFill>
            </a:endParaRPr>
          </a:p>
        </p:txBody>
      </p:sp>
      <p:pic>
        <p:nvPicPr>
          <p:cNvPr id="3074" name="Picture 2">
            <a:extLst>
              <a:ext uri="{FF2B5EF4-FFF2-40B4-BE49-F238E27FC236}">
                <a16:creationId xmlns:a16="http://schemas.microsoft.com/office/drawing/2014/main" id="{5B115906-3A66-FB85-3AFE-9E0DC19363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8496" y="1595035"/>
            <a:ext cx="884231" cy="10028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kyung Baek – Baker Lab">
            <a:extLst>
              <a:ext uri="{FF2B5EF4-FFF2-40B4-BE49-F238E27FC236}">
                <a16:creationId xmlns:a16="http://schemas.microsoft.com/office/drawing/2014/main" id="{3A81687F-5397-FA19-2EFD-04B90D63A1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4456" y="2991755"/>
            <a:ext cx="988271" cy="9882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rank Dimaio, PhD, Associate Professor - Institute for Protein Design">
            <a:extLst>
              <a:ext uri="{FF2B5EF4-FFF2-40B4-BE49-F238E27FC236}">
                <a16:creationId xmlns:a16="http://schemas.microsoft.com/office/drawing/2014/main" id="{61171604-9139-4E94-D962-79CC7BB82B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64456" y="4373856"/>
            <a:ext cx="988271" cy="87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37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2D7B43-A341-C10A-5A6E-066BFE9CE667}"/>
              </a:ext>
            </a:extLst>
          </p:cNvPr>
          <p:cNvSpPr>
            <a:spLocks noGrp="1"/>
          </p:cNvSpPr>
          <p:nvPr>
            <p:ph type="title"/>
          </p:nvPr>
        </p:nvSpPr>
        <p:spPr/>
        <p:txBody>
          <a:bodyPr/>
          <a:lstStyle/>
          <a:p>
            <a:r>
              <a:rPr lang="en-GB"/>
              <a:t>Protein language model-based predictors:</a:t>
            </a:r>
            <a:br>
              <a:rPr lang="en-GB"/>
            </a:br>
            <a:r>
              <a:rPr lang="en-GB" err="1"/>
              <a:t>OmegaFold</a:t>
            </a:r>
            <a:r>
              <a:rPr lang="en-GB"/>
              <a:t> and </a:t>
            </a:r>
            <a:r>
              <a:rPr lang="en-GB" err="1"/>
              <a:t>ESMFold</a:t>
            </a:r>
            <a:endParaRPr lang="en-GB"/>
          </a:p>
        </p:txBody>
      </p:sp>
      <p:sp>
        <p:nvSpPr>
          <p:cNvPr id="4" name="Content Placeholder 3">
            <a:extLst>
              <a:ext uri="{FF2B5EF4-FFF2-40B4-BE49-F238E27FC236}">
                <a16:creationId xmlns:a16="http://schemas.microsoft.com/office/drawing/2014/main" id="{4342B34F-50D5-72E2-04CD-B71D0DC4D66C}"/>
              </a:ext>
            </a:extLst>
          </p:cNvPr>
          <p:cNvSpPr>
            <a:spLocks noGrp="1"/>
          </p:cNvSpPr>
          <p:nvPr>
            <p:ph idx="1"/>
          </p:nvPr>
        </p:nvSpPr>
        <p:spPr>
          <a:xfrm>
            <a:off x="1051532" y="1811861"/>
            <a:ext cx="10515600" cy="4274256"/>
          </a:xfrm>
        </p:spPr>
        <p:txBody>
          <a:bodyPr/>
          <a:lstStyle/>
          <a:p>
            <a:r>
              <a:rPr lang="en-GB"/>
              <a:t>Main principle: </a:t>
            </a:r>
            <a:r>
              <a:rPr lang="en-GB" b="1" strike="sngStrike">
                <a:solidFill>
                  <a:schemeClr val="accent3">
                    <a:lumMod val="60000"/>
                    <a:lumOff val="40000"/>
                  </a:schemeClr>
                </a:solidFill>
              </a:rPr>
              <a:t>MSA</a:t>
            </a:r>
            <a:r>
              <a:rPr lang="en-GB"/>
              <a:t> </a:t>
            </a:r>
            <a:r>
              <a:rPr lang="en-GB">
                <a:sym typeface="Wingdings" panose="05000000000000000000" pitchFamily="2" charset="2"/>
              </a:rPr>
              <a:t></a:t>
            </a:r>
            <a:r>
              <a:rPr lang="en-GB"/>
              <a:t> </a:t>
            </a:r>
            <a:r>
              <a:rPr lang="en-GB" b="1">
                <a:solidFill>
                  <a:schemeClr val="accent3"/>
                </a:solidFill>
              </a:rPr>
              <a:t>pre-trained protein language model</a:t>
            </a:r>
          </a:p>
        </p:txBody>
      </p:sp>
      <p:cxnSp>
        <p:nvCxnSpPr>
          <p:cNvPr id="2" name="Straight Arrow Connector 1">
            <a:extLst>
              <a:ext uri="{FF2B5EF4-FFF2-40B4-BE49-F238E27FC236}">
                <a16:creationId xmlns:a16="http://schemas.microsoft.com/office/drawing/2014/main" id="{25502F85-9926-7376-16A5-3E4AF939BF3F}"/>
              </a:ext>
            </a:extLst>
          </p:cNvPr>
          <p:cNvCxnSpPr>
            <a:cxnSpLocks/>
          </p:cNvCxnSpPr>
          <p:nvPr/>
        </p:nvCxnSpPr>
        <p:spPr>
          <a:xfrm>
            <a:off x="8430975" y="2906604"/>
            <a:ext cx="0" cy="200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Picture 6" descr="Transformers Cyberverse Adventures Battle Call Officer Class - Bumblebee">
            <a:extLst>
              <a:ext uri="{FF2B5EF4-FFF2-40B4-BE49-F238E27FC236}">
                <a16:creationId xmlns:a16="http://schemas.microsoft.com/office/drawing/2014/main" id="{AFEDBCD8-F445-D47C-942F-75D8365B5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8474" y="3984604"/>
            <a:ext cx="595812" cy="7075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0B9BF75-D930-D0FD-069D-4C0DEC57A03E}"/>
              </a:ext>
            </a:extLst>
          </p:cNvPr>
          <p:cNvPicPr>
            <a:picLocks noChangeAspect="1"/>
          </p:cNvPicPr>
          <p:nvPr/>
        </p:nvPicPr>
        <p:blipFill>
          <a:blip r:embed="rId3">
            <a:duotone>
              <a:schemeClr val="accent2">
                <a:shade val="45000"/>
                <a:satMod val="135000"/>
              </a:schemeClr>
              <a:prstClr val="white"/>
            </a:duotone>
          </a:blip>
          <a:stretch>
            <a:fillRect/>
          </a:stretch>
        </p:blipFill>
        <p:spPr>
          <a:xfrm>
            <a:off x="3157600" y="4999970"/>
            <a:ext cx="2280686" cy="710226"/>
          </a:xfrm>
          <a:prstGeom prst="rect">
            <a:avLst/>
          </a:prstGeom>
          <a:ln>
            <a:solidFill>
              <a:schemeClr val="accent2">
                <a:lumMod val="75000"/>
              </a:schemeClr>
            </a:solidFill>
          </a:ln>
        </p:spPr>
      </p:pic>
      <p:sp>
        <p:nvSpPr>
          <p:cNvPr id="7" name="TextBox 6">
            <a:extLst>
              <a:ext uri="{FF2B5EF4-FFF2-40B4-BE49-F238E27FC236}">
                <a16:creationId xmlns:a16="http://schemas.microsoft.com/office/drawing/2014/main" id="{37A8DB7C-88E7-7C75-C266-E7E868504BD8}"/>
              </a:ext>
            </a:extLst>
          </p:cNvPr>
          <p:cNvSpPr txBox="1"/>
          <p:nvPr/>
        </p:nvSpPr>
        <p:spPr>
          <a:xfrm>
            <a:off x="6118681" y="2559306"/>
            <a:ext cx="5113222" cy="369332"/>
          </a:xfrm>
          <a:prstGeom prst="rect">
            <a:avLst/>
          </a:prstGeom>
        </p:spPr>
        <p:txBody>
          <a:bodyPr wrap="square" rtlCol="0">
            <a:spAutoFit/>
          </a:bodyPr>
          <a:lstStyle/>
          <a:p>
            <a:pPr algn="l"/>
            <a:r>
              <a:rPr lang="en-US">
                <a:solidFill>
                  <a:schemeClr val="accent5"/>
                </a:solidFill>
                <a:latin typeface="Consolas" panose="020B0609020204030204" pitchFamily="49" charset="0"/>
              </a:rPr>
              <a:t>PFMYFCWRTFGSWAYSFGYAWIYTGVGTALLIAA….</a:t>
            </a:r>
            <a:endParaRPr lang="en-BE">
              <a:solidFill>
                <a:schemeClr val="accent5"/>
              </a:solidFill>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32E356CA-973D-8B3B-7BDA-039113A6053F}"/>
              </a:ext>
            </a:extLst>
          </p:cNvPr>
          <p:cNvCxnSpPr>
            <a:cxnSpLocks/>
          </p:cNvCxnSpPr>
          <p:nvPr/>
        </p:nvCxnSpPr>
        <p:spPr>
          <a:xfrm>
            <a:off x="8435628" y="3688390"/>
            <a:ext cx="0" cy="241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683878F-36C2-3BA4-6C39-2A4D416686A7}"/>
              </a:ext>
            </a:extLst>
          </p:cNvPr>
          <p:cNvCxnSpPr>
            <a:cxnSpLocks/>
          </p:cNvCxnSpPr>
          <p:nvPr/>
        </p:nvCxnSpPr>
        <p:spPr>
          <a:xfrm>
            <a:off x="8430975" y="4731342"/>
            <a:ext cx="0" cy="24704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3DF4D2-C862-1296-0352-1C7B969AFF75}"/>
              </a:ext>
            </a:extLst>
          </p:cNvPr>
          <p:cNvCxnSpPr>
            <a:cxnSpLocks/>
          </p:cNvCxnSpPr>
          <p:nvPr/>
        </p:nvCxnSpPr>
        <p:spPr>
          <a:xfrm flipH="1">
            <a:off x="5570110" y="5367500"/>
            <a:ext cx="455632" cy="16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Right Brace 10">
            <a:extLst>
              <a:ext uri="{FF2B5EF4-FFF2-40B4-BE49-F238E27FC236}">
                <a16:creationId xmlns:a16="http://schemas.microsoft.com/office/drawing/2014/main" id="{15F26193-8C50-EC51-A712-D0901F468D6E}"/>
              </a:ext>
            </a:extLst>
          </p:cNvPr>
          <p:cNvSpPr/>
          <p:nvPr/>
        </p:nvSpPr>
        <p:spPr>
          <a:xfrm>
            <a:off x="10515133" y="5121026"/>
            <a:ext cx="122636" cy="468115"/>
          </a:xfrm>
          <a:prstGeom prst="rightBrace">
            <a:avLst>
              <a:gd name="adj1" fmla="val 83413"/>
              <a:gd name="adj2" fmla="val 50000"/>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BE"/>
          </a:p>
        </p:txBody>
      </p:sp>
      <p:sp>
        <p:nvSpPr>
          <p:cNvPr id="12" name="TextBox 11">
            <a:extLst>
              <a:ext uri="{FF2B5EF4-FFF2-40B4-BE49-F238E27FC236}">
                <a16:creationId xmlns:a16="http://schemas.microsoft.com/office/drawing/2014/main" id="{BF0A0205-3202-F3B5-D6EF-E9C5B5C63D4A}"/>
              </a:ext>
            </a:extLst>
          </p:cNvPr>
          <p:cNvSpPr txBox="1"/>
          <p:nvPr/>
        </p:nvSpPr>
        <p:spPr>
          <a:xfrm>
            <a:off x="10638003" y="5200635"/>
            <a:ext cx="1360979" cy="276999"/>
          </a:xfrm>
          <a:prstGeom prst="rect">
            <a:avLst/>
          </a:prstGeom>
        </p:spPr>
        <p:txBody>
          <a:bodyPr wrap="square" rtlCol="0">
            <a:spAutoFit/>
          </a:bodyPr>
          <a:lstStyle/>
          <a:p>
            <a:pPr algn="l"/>
            <a:r>
              <a:rPr lang="en-US" sz="1200">
                <a:solidFill>
                  <a:schemeClr val="accent5"/>
                </a:solidFill>
              </a:rPr>
              <a:t>~ 768 - 1280</a:t>
            </a:r>
            <a:endParaRPr lang="en-BE" sz="1200">
              <a:solidFill>
                <a:schemeClr val="accent5"/>
              </a:solidFill>
            </a:endParaRPr>
          </a:p>
        </p:txBody>
      </p:sp>
      <p:pic>
        <p:nvPicPr>
          <p:cNvPr id="13" name="Picture 12">
            <a:extLst>
              <a:ext uri="{FF2B5EF4-FFF2-40B4-BE49-F238E27FC236}">
                <a16:creationId xmlns:a16="http://schemas.microsoft.com/office/drawing/2014/main" id="{070B0DD7-7680-E54F-86C4-6886B543D9CF}"/>
              </a:ext>
            </a:extLst>
          </p:cNvPr>
          <p:cNvPicPr>
            <a:picLocks noChangeAspect="1"/>
          </p:cNvPicPr>
          <p:nvPr/>
        </p:nvPicPr>
        <p:blipFill>
          <a:blip r:embed="rId4"/>
          <a:stretch>
            <a:fillRect/>
          </a:stretch>
        </p:blipFill>
        <p:spPr>
          <a:xfrm>
            <a:off x="1553680" y="2412659"/>
            <a:ext cx="3180090" cy="1762459"/>
          </a:xfrm>
          <a:prstGeom prst="rect">
            <a:avLst/>
          </a:prstGeom>
          <a:ln>
            <a:noFill/>
          </a:ln>
        </p:spPr>
      </p:pic>
      <p:cxnSp>
        <p:nvCxnSpPr>
          <p:cNvPr id="14" name="Straight Arrow Connector 13">
            <a:extLst>
              <a:ext uri="{FF2B5EF4-FFF2-40B4-BE49-F238E27FC236}">
                <a16:creationId xmlns:a16="http://schemas.microsoft.com/office/drawing/2014/main" id="{7F0A55D2-DEC7-4537-3E06-79981B63FA20}"/>
              </a:ext>
            </a:extLst>
          </p:cNvPr>
          <p:cNvCxnSpPr>
            <a:cxnSpLocks/>
          </p:cNvCxnSpPr>
          <p:nvPr/>
        </p:nvCxnSpPr>
        <p:spPr>
          <a:xfrm flipH="1" flipV="1">
            <a:off x="4929929" y="3661395"/>
            <a:ext cx="3075603" cy="6639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E413A58E-B847-1300-3BFD-12DEA398B7BC}"/>
              </a:ext>
            </a:extLst>
          </p:cNvPr>
          <p:cNvSpPr txBox="1"/>
          <p:nvPr/>
        </p:nvSpPr>
        <p:spPr>
          <a:xfrm rot="672626">
            <a:off x="5816300" y="3653904"/>
            <a:ext cx="1097245" cy="369332"/>
          </a:xfrm>
          <a:prstGeom prst="rect">
            <a:avLst/>
          </a:prstGeom>
        </p:spPr>
        <p:txBody>
          <a:bodyPr wrap="square" rtlCol="0">
            <a:spAutoFit/>
          </a:bodyPr>
          <a:lstStyle/>
          <a:p>
            <a:pPr algn="l"/>
            <a:r>
              <a:rPr lang="en-US">
                <a:solidFill>
                  <a:schemeClr val="accent3"/>
                </a:solidFill>
              </a:rPr>
              <a:t>Rao2020</a:t>
            </a:r>
            <a:endParaRPr lang="en-BE">
              <a:solidFill>
                <a:schemeClr val="accent3"/>
              </a:solidFill>
            </a:endParaRPr>
          </a:p>
        </p:txBody>
      </p:sp>
      <p:pic>
        <p:nvPicPr>
          <p:cNvPr id="16" name="Picture 15">
            <a:extLst>
              <a:ext uri="{FF2B5EF4-FFF2-40B4-BE49-F238E27FC236}">
                <a16:creationId xmlns:a16="http://schemas.microsoft.com/office/drawing/2014/main" id="{257EF727-7619-F744-B4A3-1672F55CE3F9}"/>
              </a:ext>
            </a:extLst>
          </p:cNvPr>
          <p:cNvPicPr>
            <a:picLocks noChangeAspect="1"/>
          </p:cNvPicPr>
          <p:nvPr/>
        </p:nvPicPr>
        <p:blipFill>
          <a:blip r:embed="rId5"/>
          <a:stretch>
            <a:fillRect/>
          </a:stretch>
        </p:blipFill>
        <p:spPr>
          <a:xfrm>
            <a:off x="713621" y="4713338"/>
            <a:ext cx="1423277" cy="530098"/>
          </a:xfrm>
          <a:prstGeom prst="rect">
            <a:avLst/>
          </a:prstGeom>
          <a:ln>
            <a:solidFill>
              <a:schemeClr val="accent3"/>
            </a:solidFill>
          </a:ln>
        </p:spPr>
      </p:pic>
      <p:cxnSp>
        <p:nvCxnSpPr>
          <p:cNvPr id="17" name="Straight Arrow Connector 16">
            <a:extLst>
              <a:ext uri="{FF2B5EF4-FFF2-40B4-BE49-F238E27FC236}">
                <a16:creationId xmlns:a16="http://schemas.microsoft.com/office/drawing/2014/main" id="{D24291AB-054B-D6C5-B4A0-CA6DDBA2510F}"/>
              </a:ext>
            </a:extLst>
          </p:cNvPr>
          <p:cNvCxnSpPr>
            <a:cxnSpLocks/>
          </p:cNvCxnSpPr>
          <p:nvPr/>
        </p:nvCxnSpPr>
        <p:spPr>
          <a:xfrm flipH="1" flipV="1">
            <a:off x="2205316" y="5267757"/>
            <a:ext cx="779371" cy="4124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8" name="TextBox 17">
            <a:extLst>
              <a:ext uri="{FF2B5EF4-FFF2-40B4-BE49-F238E27FC236}">
                <a16:creationId xmlns:a16="http://schemas.microsoft.com/office/drawing/2014/main" id="{14771794-C656-7F74-6B6F-DF96D442A068}"/>
              </a:ext>
            </a:extLst>
          </p:cNvPr>
          <p:cNvSpPr txBox="1"/>
          <p:nvPr/>
        </p:nvSpPr>
        <p:spPr>
          <a:xfrm rot="1583811">
            <a:off x="2105382" y="5091123"/>
            <a:ext cx="1194095" cy="369332"/>
          </a:xfrm>
          <a:prstGeom prst="rect">
            <a:avLst/>
          </a:prstGeom>
        </p:spPr>
        <p:txBody>
          <a:bodyPr wrap="square" rtlCol="0">
            <a:spAutoFit/>
          </a:bodyPr>
          <a:lstStyle/>
          <a:p>
            <a:pPr algn="l"/>
            <a:r>
              <a:rPr lang="en-US">
                <a:solidFill>
                  <a:schemeClr val="accent3"/>
                </a:solidFill>
              </a:rPr>
              <a:t>Alley2019</a:t>
            </a:r>
            <a:endParaRPr lang="en-BE">
              <a:solidFill>
                <a:schemeClr val="accent3"/>
              </a:solidFill>
            </a:endParaRPr>
          </a:p>
        </p:txBody>
      </p:sp>
      <p:cxnSp>
        <p:nvCxnSpPr>
          <p:cNvPr id="19" name="Straight Arrow Connector 18">
            <a:extLst>
              <a:ext uri="{FF2B5EF4-FFF2-40B4-BE49-F238E27FC236}">
                <a16:creationId xmlns:a16="http://schemas.microsoft.com/office/drawing/2014/main" id="{38C25B58-D7AB-AE9E-448C-A2BA8FDEC7BD}"/>
              </a:ext>
            </a:extLst>
          </p:cNvPr>
          <p:cNvCxnSpPr>
            <a:cxnSpLocks/>
          </p:cNvCxnSpPr>
          <p:nvPr/>
        </p:nvCxnSpPr>
        <p:spPr>
          <a:xfrm flipH="1" flipV="1">
            <a:off x="4515653" y="4277267"/>
            <a:ext cx="338140" cy="57467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Rectangle 19">
            <a:extLst>
              <a:ext uri="{FF2B5EF4-FFF2-40B4-BE49-F238E27FC236}">
                <a16:creationId xmlns:a16="http://schemas.microsoft.com/office/drawing/2014/main" id="{A27D64E7-39EF-75C0-2D88-EDD04D034DBD}"/>
              </a:ext>
            </a:extLst>
          </p:cNvPr>
          <p:cNvSpPr/>
          <p:nvPr/>
        </p:nvSpPr>
        <p:spPr>
          <a:xfrm>
            <a:off x="9316429"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21" name="Rectangle 20">
            <a:extLst>
              <a:ext uri="{FF2B5EF4-FFF2-40B4-BE49-F238E27FC236}">
                <a16:creationId xmlns:a16="http://schemas.microsoft.com/office/drawing/2014/main" id="{439CE0D7-08B9-2D0D-A034-23FB2874A901}"/>
              </a:ext>
            </a:extLst>
          </p:cNvPr>
          <p:cNvSpPr/>
          <p:nvPr/>
        </p:nvSpPr>
        <p:spPr>
          <a:xfrm>
            <a:off x="9817893"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22" name="Rectangle 21">
            <a:extLst>
              <a:ext uri="{FF2B5EF4-FFF2-40B4-BE49-F238E27FC236}">
                <a16:creationId xmlns:a16="http://schemas.microsoft.com/office/drawing/2014/main" id="{C59ED989-4942-A8DB-077B-5A3B333C7F48}"/>
              </a:ext>
            </a:extLst>
          </p:cNvPr>
          <p:cNvSpPr/>
          <p:nvPr/>
        </p:nvSpPr>
        <p:spPr>
          <a:xfrm>
            <a:off x="7058404"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cxnSp>
        <p:nvCxnSpPr>
          <p:cNvPr id="23" name="Straight Arrow Connector 22">
            <a:extLst>
              <a:ext uri="{FF2B5EF4-FFF2-40B4-BE49-F238E27FC236}">
                <a16:creationId xmlns:a16="http://schemas.microsoft.com/office/drawing/2014/main" id="{17B47952-5624-5696-57C5-2F5AF1392BDF}"/>
              </a:ext>
            </a:extLst>
          </p:cNvPr>
          <p:cNvCxnSpPr>
            <a:cxnSpLocks/>
          </p:cNvCxnSpPr>
          <p:nvPr/>
        </p:nvCxnSpPr>
        <p:spPr>
          <a:xfrm>
            <a:off x="8209427" y="3193113"/>
            <a:ext cx="0" cy="200668"/>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24" name="Rectangle 23">
            <a:extLst>
              <a:ext uri="{FF2B5EF4-FFF2-40B4-BE49-F238E27FC236}">
                <a16:creationId xmlns:a16="http://schemas.microsoft.com/office/drawing/2014/main" id="{02EB0AA5-676A-9DE0-DF16-D301174D5B1B}"/>
              </a:ext>
            </a:extLst>
          </p:cNvPr>
          <p:cNvSpPr/>
          <p:nvPr/>
        </p:nvSpPr>
        <p:spPr>
          <a:xfrm>
            <a:off x="6169771"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25" name="Rectangle 24">
            <a:extLst>
              <a:ext uri="{FF2B5EF4-FFF2-40B4-BE49-F238E27FC236}">
                <a16:creationId xmlns:a16="http://schemas.microsoft.com/office/drawing/2014/main" id="{A1BEB132-2ED7-8BE6-EF8A-FA30C47F2B07}"/>
              </a:ext>
            </a:extLst>
          </p:cNvPr>
          <p:cNvSpPr/>
          <p:nvPr/>
        </p:nvSpPr>
        <p:spPr>
          <a:xfrm>
            <a:off x="6296771"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26" name="Rectangle 25">
            <a:extLst>
              <a:ext uri="{FF2B5EF4-FFF2-40B4-BE49-F238E27FC236}">
                <a16:creationId xmlns:a16="http://schemas.microsoft.com/office/drawing/2014/main" id="{F519AAE9-9190-28BF-BB26-772AFDE1E4F6}"/>
              </a:ext>
            </a:extLst>
          </p:cNvPr>
          <p:cNvSpPr/>
          <p:nvPr/>
        </p:nvSpPr>
        <p:spPr>
          <a:xfrm>
            <a:off x="6425177"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27" name="Rectangle 26">
            <a:extLst>
              <a:ext uri="{FF2B5EF4-FFF2-40B4-BE49-F238E27FC236}">
                <a16:creationId xmlns:a16="http://schemas.microsoft.com/office/drawing/2014/main" id="{9E8F41B6-353E-E9DF-A75A-A5CCB1877383}"/>
              </a:ext>
            </a:extLst>
          </p:cNvPr>
          <p:cNvSpPr/>
          <p:nvPr/>
        </p:nvSpPr>
        <p:spPr>
          <a:xfrm>
            <a:off x="6552177"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28" name="Rectangle 27">
            <a:extLst>
              <a:ext uri="{FF2B5EF4-FFF2-40B4-BE49-F238E27FC236}">
                <a16:creationId xmlns:a16="http://schemas.microsoft.com/office/drawing/2014/main" id="{E44D4C18-8381-21CC-2227-F700CDCEAA2E}"/>
              </a:ext>
            </a:extLst>
          </p:cNvPr>
          <p:cNvSpPr/>
          <p:nvPr/>
        </p:nvSpPr>
        <p:spPr>
          <a:xfrm>
            <a:off x="6675998"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29" name="Rectangle 28">
            <a:extLst>
              <a:ext uri="{FF2B5EF4-FFF2-40B4-BE49-F238E27FC236}">
                <a16:creationId xmlns:a16="http://schemas.microsoft.com/office/drawing/2014/main" id="{164CCEE1-A495-7772-2F13-1FC793A72250}"/>
              </a:ext>
            </a:extLst>
          </p:cNvPr>
          <p:cNvSpPr/>
          <p:nvPr/>
        </p:nvSpPr>
        <p:spPr>
          <a:xfrm>
            <a:off x="6802998"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0" name="Rectangle 29">
            <a:extLst>
              <a:ext uri="{FF2B5EF4-FFF2-40B4-BE49-F238E27FC236}">
                <a16:creationId xmlns:a16="http://schemas.microsoft.com/office/drawing/2014/main" id="{BCFA0309-6C7D-D7BA-F878-92C4334410FD}"/>
              </a:ext>
            </a:extLst>
          </p:cNvPr>
          <p:cNvSpPr/>
          <p:nvPr/>
        </p:nvSpPr>
        <p:spPr>
          <a:xfrm>
            <a:off x="6931404"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1" name="Rectangle 30">
            <a:extLst>
              <a:ext uri="{FF2B5EF4-FFF2-40B4-BE49-F238E27FC236}">
                <a16:creationId xmlns:a16="http://schemas.microsoft.com/office/drawing/2014/main" id="{EFE10F72-14E7-2D55-14EA-953D6EF5ED08}"/>
              </a:ext>
            </a:extLst>
          </p:cNvPr>
          <p:cNvSpPr/>
          <p:nvPr/>
        </p:nvSpPr>
        <p:spPr>
          <a:xfrm>
            <a:off x="8061332"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2" name="Rectangle 31">
            <a:extLst>
              <a:ext uri="{FF2B5EF4-FFF2-40B4-BE49-F238E27FC236}">
                <a16:creationId xmlns:a16="http://schemas.microsoft.com/office/drawing/2014/main" id="{1E9872BF-2E6C-D99D-E4F0-D10C9D811009}"/>
              </a:ext>
            </a:extLst>
          </p:cNvPr>
          <p:cNvSpPr/>
          <p:nvPr/>
        </p:nvSpPr>
        <p:spPr>
          <a:xfrm>
            <a:off x="7182225"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3" name="Rectangle 32">
            <a:extLst>
              <a:ext uri="{FF2B5EF4-FFF2-40B4-BE49-F238E27FC236}">
                <a16:creationId xmlns:a16="http://schemas.microsoft.com/office/drawing/2014/main" id="{D0D8A41C-D9CD-E683-EC25-E2E92337E201}"/>
              </a:ext>
            </a:extLst>
          </p:cNvPr>
          <p:cNvSpPr/>
          <p:nvPr/>
        </p:nvSpPr>
        <p:spPr>
          <a:xfrm>
            <a:off x="7309225"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4" name="Rectangle 33">
            <a:extLst>
              <a:ext uri="{FF2B5EF4-FFF2-40B4-BE49-F238E27FC236}">
                <a16:creationId xmlns:a16="http://schemas.microsoft.com/office/drawing/2014/main" id="{63EBFDCF-F50C-6CF0-2EC6-154657C385F5}"/>
              </a:ext>
            </a:extLst>
          </p:cNvPr>
          <p:cNvSpPr/>
          <p:nvPr/>
        </p:nvSpPr>
        <p:spPr>
          <a:xfrm>
            <a:off x="7437631"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5" name="Rectangle 34">
            <a:extLst>
              <a:ext uri="{FF2B5EF4-FFF2-40B4-BE49-F238E27FC236}">
                <a16:creationId xmlns:a16="http://schemas.microsoft.com/office/drawing/2014/main" id="{F4720891-28C9-3269-1AD1-056015773F88}"/>
              </a:ext>
            </a:extLst>
          </p:cNvPr>
          <p:cNvSpPr/>
          <p:nvPr/>
        </p:nvSpPr>
        <p:spPr>
          <a:xfrm>
            <a:off x="7564631"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6" name="Rectangle 35">
            <a:extLst>
              <a:ext uri="{FF2B5EF4-FFF2-40B4-BE49-F238E27FC236}">
                <a16:creationId xmlns:a16="http://schemas.microsoft.com/office/drawing/2014/main" id="{B1652B98-03F4-1479-FD3F-E686BFFCF05B}"/>
              </a:ext>
            </a:extLst>
          </p:cNvPr>
          <p:cNvSpPr/>
          <p:nvPr/>
        </p:nvSpPr>
        <p:spPr>
          <a:xfrm>
            <a:off x="7688452"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7" name="Rectangle 36">
            <a:extLst>
              <a:ext uri="{FF2B5EF4-FFF2-40B4-BE49-F238E27FC236}">
                <a16:creationId xmlns:a16="http://schemas.microsoft.com/office/drawing/2014/main" id="{968DBAD8-8184-004A-2CD3-745A60D2AECF}"/>
              </a:ext>
            </a:extLst>
          </p:cNvPr>
          <p:cNvSpPr/>
          <p:nvPr/>
        </p:nvSpPr>
        <p:spPr>
          <a:xfrm>
            <a:off x="7815452"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8" name="Rectangle 37">
            <a:extLst>
              <a:ext uri="{FF2B5EF4-FFF2-40B4-BE49-F238E27FC236}">
                <a16:creationId xmlns:a16="http://schemas.microsoft.com/office/drawing/2014/main" id="{13386C38-CC41-B91A-CEA1-207E2198EDF4}"/>
              </a:ext>
            </a:extLst>
          </p:cNvPr>
          <p:cNvSpPr/>
          <p:nvPr/>
        </p:nvSpPr>
        <p:spPr>
          <a:xfrm>
            <a:off x="7943858"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39" name="Rectangle 38">
            <a:extLst>
              <a:ext uri="{FF2B5EF4-FFF2-40B4-BE49-F238E27FC236}">
                <a16:creationId xmlns:a16="http://schemas.microsoft.com/office/drawing/2014/main" id="{572A2789-B284-5993-1113-DAD5FF1F0F40}"/>
              </a:ext>
            </a:extLst>
          </p:cNvPr>
          <p:cNvSpPr/>
          <p:nvPr/>
        </p:nvSpPr>
        <p:spPr>
          <a:xfrm>
            <a:off x="9065608"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0" name="Rectangle 39">
            <a:extLst>
              <a:ext uri="{FF2B5EF4-FFF2-40B4-BE49-F238E27FC236}">
                <a16:creationId xmlns:a16="http://schemas.microsoft.com/office/drawing/2014/main" id="{A08EFF93-5C2D-32B7-B53E-E9D326E90101}"/>
              </a:ext>
            </a:extLst>
          </p:cNvPr>
          <p:cNvSpPr/>
          <p:nvPr/>
        </p:nvSpPr>
        <p:spPr>
          <a:xfrm>
            <a:off x="8176975"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1" name="Rectangle 40">
            <a:extLst>
              <a:ext uri="{FF2B5EF4-FFF2-40B4-BE49-F238E27FC236}">
                <a16:creationId xmlns:a16="http://schemas.microsoft.com/office/drawing/2014/main" id="{85C6FE91-8932-B4CB-CD19-A4AC3F30C1CC}"/>
              </a:ext>
            </a:extLst>
          </p:cNvPr>
          <p:cNvSpPr/>
          <p:nvPr/>
        </p:nvSpPr>
        <p:spPr>
          <a:xfrm>
            <a:off x="8303975"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2" name="Rectangle 41">
            <a:extLst>
              <a:ext uri="{FF2B5EF4-FFF2-40B4-BE49-F238E27FC236}">
                <a16:creationId xmlns:a16="http://schemas.microsoft.com/office/drawing/2014/main" id="{0C34C92E-0C4D-23F2-12FC-C43B958570B0}"/>
              </a:ext>
            </a:extLst>
          </p:cNvPr>
          <p:cNvSpPr/>
          <p:nvPr/>
        </p:nvSpPr>
        <p:spPr>
          <a:xfrm>
            <a:off x="8432381"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3" name="Rectangle 42">
            <a:extLst>
              <a:ext uri="{FF2B5EF4-FFF2-40B4-BE49-F238E27FC236}">
                <a16:creationId xmlns:a16="http://schemas.microsoft.com/office/drawing/2014/main" id="{AA13D54E-F3DF-C472-E3C6-DBFAA776A007}"/>
              </a:ext>
            </a:extLst>
          </p:cNvPr>
          <p:cNvSpPr/>
          <p:nvPr/>
        </p:nvSpPr>
        <p:spPr>
          <a:xfrm>
            <a:off x="8559381"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4" name="Rectangle 43">
            <a:extLst>
              <a:ext uri="{FF2B5EF4-FFF2-40B4-BE49-F238E27FC236}">
                <a16:creationId xmlns:a16="http://schemas.microsoft.com/office/drawing/2014/main" id="{33A02672-6896-8A68-D653-3EDC924C4C2A}"/>
              </a:ext>
            </a:extLst>
          </p:cNvPr>
          <p:cNvSpPr/>
          <p:nvPr/>
        </p:nvSpPr>
        <p:spPr>
          <a:xfrm>
            <a:off x="8685002"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5" name="Rectangle 44">
            <a:extLst>
              <a:ext uri="{FF2B5EF4-FFF2-40B4-BE49-F238E27FC236}">
                <a16:creationId xmlns:a16="http://schemas.microsoft.com/office/drawing/2014/main" id="{7507BFCD-1EC4-8679-2BD8-0D477A77BBC7}"/>
              </a:ext>
            </a:extLst>
          </p:cNvPr>
          <p:cNvSpPr/>
          <p:nvPr/>
        </p:nvSpPr>
        <p:spPr>
          <a:xfrm>
            <a:off x="8810202"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6" name="Rectangle 45">
            <a:extLst>
              <a:ext uri="{FF2B5EF4-FFF2-40B4-BE49-F238E27FC236}">
                <a16:creationId xmlns:a16="http://schemas.microsoft.com/office/drawing/2014/main" id="{1CE67226-1D27-4558-E8DE-8689D17012DC}"/>
              </a:ext>
            </a:extLst>
          </p:cNvPr>
          <p:cNvSpPr/>
          <p:nvPr/>
        </p:nvSpPr>
        <p:spPr>
          <a:xfrm>
            <a:off x="8938608"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7" name="Rectangle 46">
            <a:extLst>
              <a:ext uri="{FF2B5EF4-FFF2-40B4-BE49-F238E27FC236}">
                <a16:creationId xmlns:a16="http://schemas.microsoft.com/office/drawing/2014/main" id="{E4A25490-E2B8-542C-D2F2-5BA22B323445}"/>
              </a:ext>
            </a:extLst>
          </p:cNvPr>
          <p:cNvSpPr/>
          <p:nvPr/>
        </p:nvSpPr>
        <p:spPr>
          <a:xfrm>
            <a:off x="10073299"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8" name="Rectangle 47">
            <a:extLst>
              <a:ext uri="{FF2B5EF4-FFF2-40B4-BE49-F238E27FC236}">
                <a16:creationId xmlns:a16="http://schemas.microsoft.com/office/drawing/2014/main" id="{0BF91BD1-6C84-E279-C7B8-FB7895B7B8A4}"/>
              </a:ext>
            </a:extLst>
          </p:cNvPr>
          <p:cNvSpPr/>
          <p:nvPr/>
        </p:nvSpPr>
        <p:spPr>
          <a:xfrm>
            <a:off x="9189429"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49" name="Rectangle 48">
            <a:extLst>
              <a:ext uri="{FF2B5EF4-FFF2-40B4-BE49-F238E27FC236}">
                <a16:creationId xmlns:a16="http://schemas.microsoft.com/office/drawing/2014/main" id="{710F9455-56AA-3AFB-9467-467D74758610}"/>
              </a:ext>
            </a:extLst>
          </p:cNvPr>
          <p:cNvSpPr/>
          <p:nvPr/>
        </p:nvSpPr>
        <p:spPr>
          <a:xfrm>
            <a:off x="9444835"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50" name="Rectangle 49">
            <a:extLst>
              <a:ext uri="{FF2B5EF4-FFF2-40B4-BE49-F238E27FC236}">
                <a16:creationId xmlns:a16="http://schemas.microsoft.com/office/drawing/2014/main" id="{7140AA28-E746-E649-C90A-43639D3A1522}"/>
              </a:ext>
            </a:extLst>
          </p:cNvPr>
          <p:cNvSpPr/>
          <p:nvPr/>
        </p:nvSpPr>
        <p:spPr>
          <a:xfrm>
            <a:off x="9571835"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51" name="Rectangle 50">
            <a:extLst>
              <a:ext uri="{FF2B5EF4-FFF2-40B4-BE49-F238E27FC236}">
                <a16:creationId xmlns:a16="http://schemas.microsoft.com/office/drawing/2014/main" id="{239527E8-9E83-3D9E-2519-ECDF9D8CEBA5}"/>
              </a:ext>
            </a:extLst>
          </p:cNvPr>
          <p:cNvSpPr/>
          <p:nvPr/>
        </p:nvSpPr>
        <p:spPr>
          <a:xfrm>
            <a:off x="9695656"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52" name="Rectangle 51">
            <a:extLst>
              <a:ext uri="{FF2B5EF4-FFF2-40B4-BE49-F238E27FC236}">
                <a16:creationId xmlns:a16="http://schemas.microsoft.com/office/drawing/2014/main" id="{4F1FE67E-884C-54E6-D79A-E20CF2AF664F}"/>
              </a:ext>
            </a:extLst>
          </p:cNvPr>
          <p:cNvSpPr/>
          <p:nvPr/>
        </p:nvSpPr>
        <p:spPr>
          <a:xfrm>
            <a:off x="9946299"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53" name="Rectangle 52">
            <a:extLst>
              <a:ext uri="{FF2B5EF4-FFF2-40B4-BE49-F238E27FC236}">
                <a16:creationId xmlns:a16="http://schemas.microsoft.com/office/drawing/2014/main" id="{2D9B8BBC-8DE4-DDE8-E05E-87A23D33FE60}"/>
              </a:ext>
            </a:extLst>
          </p:cNvPr>
          <p:cNvSpPr/>
          <p:nvPr/>
        </p:nvSpPr>
        <p:spPr>
          <a:xfrm>
            <a:off x="10315228"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54" name="Rectangle 53">
            <a:extLst>
              <a:ext uri="{FF2B5EF4-FFF2-40B4-BE49-F238E27FC236}">
                <a16:creationId xmlns:a16="http://schemas.microsoft.com/office/drawing/2014/main" id="{D872214A-8672-CF48-3C46-A09D34F27539}"/>
              </a:ext>
            </a:extLst>
          </p:cNvPr>
          <p:cNvSpPr/>
          <p:nvPr/>
        </p:nvSpPr>
        <p:spPr>
          <a:xfrm>
            <a:off x="10188228" y="3193113"/>
            <a:ext cx="87110" cy="391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BE"/>
          </a:p>
        </p:txBody>
      </p:sp>
      <p:sp>
        <p:nvSpPr>
          <p:cNvPr id="55" name="Rectangle: Rounded Corners 54">
            <a:extLst>
              <a:ext uri="{FF2B5EF4-FFF2-40B4-BE49-F238E27FC236}">
                <a16:creationId xmlns:a16="http://schemas.microsoft.com/office/drawing/2014/main" id="{9EC3DA38-864A-29FA-9F28-BB2E71FE3CB2}"/>
              </a:ext>
            </a:extLst>
          </p:cNvPr>
          <p:cNvSpPr/>
          <p:nvPr/>
        </p:nvSpPr>
        <p:spPr>
          <a:xfrm>
            <a:off x="6118681" y="5070962"/>
            <a:ext cx="4373589" cy="5798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BE"/>
          </a:p>
        </p:txBody>
      </p:sp>
      <p:sp>
        <p:nvSpPr>
          <p:cNvPr id="56" name="Rectangle 55">
            <a:extLst>
              <a:ext uri="{FF2B5EF4-FFF2-40B4-BE49-F238E27FC236}">
                <a16:creationId xmlns:a16="http://schemas.microsoft.com/office/drawing/2014/main" id="{B8DE0673-4B28-24C7-E8AE-657AE12B7639}"/>
              </a:ext>
            </a:extLst>
          </p:cNvPr>
          <p:cNvSpPr/>
          <p:nvPr/>
        </p:nvSpPr>
        <p:spPr>
          <a:xfrm>
            <a:off x="9315927"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57" name="Rectangle 56">
            <a:extLst>
              <a:ext uri="{FF2B5EF4-FFF2-40B4-BE49-F238E27FC236}">
                <a16:creationId xmlns:a16="http://schemas.microsoft.com/office/drawing/2014/main" id="{3E98B0F1-6573-98AC-E402-956E7E0DA1EF}"/>
              </a:ext>
            </a:extLst>
          </p:cNvPr>
          <p:cNvSpPr/>
          <p:nvPr/>
        </p:nvSpPr>
        <p:spPr>
          <a:xfrm>
            <a:off x="9817391"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58" name="Rectangle 57">
            <a:extLst>
              <a:ext uri="{FF2B5EF4-FFF2-40B4-BE49-F238E27FC236}">
                <a16:creationId xmlns:a16="http://schemas.microsoft.com/office/drawing/2014/main" id="{B747D0E6-782E-F22F-8A56-1557A1B9236D}"/>
              </a:ext>
            </a:extLst>
          </p:cNvPr>
          <p:cNvSpPr/>
          <p:nvPr/>
        </p:nvSpPr>
        <p:spPr>
          <a:xfrm>
            <a:off x="7057902"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cxnSp>
        <p:nvCxnSpPr>
          <p:cNvPr id="59" name="Straight Arrow Connector 58">
            <a:extLst>
              <a:ext uri="{FF2B5EF4-FFF2-40B4-BE49-F238E27FC236}">
                <a16:creationId xmlns:a16="http://schemas.microsoft.com/office/drawing/2014/main" id="{81A1914F-61F5-B1F3-76F2-E908ED19ACEB}"/>
              </a:ext>
            </a:extLst>
          </p:cNvPr>
          <p:cNvCxnSpPr>
            <a:cxnSpLocks/>
          </p:cNvCxnSpPr>
          <p:nvPr/>
        </p:nvCxnSpPr>
        <p:spPr>
          <a:xfrm>
            <a:off x="8208925" y="5162942"/>
            <a:ext cx="0" cy="200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A46CF6B7-BDFD-A5B6-9B52-F4DCE0868A57}"/>
              </a:ext>
            </a:extLst>
          </p:cNvPr>
          <p:cNvSpPr/>
          <p:nvPr/>
        </p:nvSpPr>
        <p:spPr>
          <a:xfrm>
            <a:off x="6169269"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61" name="Rectangle 60">
            <a:extLst>
              <a:ext uri="{FF2B5EF4-FFF2-40B4-BE49-F238E27FC236}">
                <a16:creationId xmlns:a16="http://schemas.microsoft.com/office/drawing/2014/main" id="{823BE756-493D-DFBB-D5E8-642FAF430713}"/>
              </a:ext>
            </a:extLst>
          </p:cNvPr>
          <p:cNvSpPr/>
          <p:nvPr/>
        </p:nvSpPr>
        <p:spPr>
          <a:xfrm>
            <a:off x="6296269"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62" name="Rectangle 61">
            <a:extLst>
              <a:ext uri="{FF2B5EF4-FFF2-40B4-BE49-F238E27FC236}">
                <a16:creationId xmlns:a16="http://schemas.microsoft.com/office/drawing/2014/main" id="{6375A487-48A5-5735-B361-6318A8B14D8D}"/>
              </a:ext>
            </a:extLst>
          </p:cNvPr>
          <p:cNvSpPr/>
          <p:nvPr/>
        </p:nvSpPr>
        <p:spPr>
          <a:xfrm>
            <a:off x="6424675"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63" name="Rectangle 62">
            <a:extLst>
              <a:ext uri="{FF2B5EF4-FFF2-40B4-BE49-F238E27FC236}">
                <a16:creationId xmlns:a16="http://schemas.microsoft.com/office/drawing/2014/main" id="{02BECD84-9410-81EC-0A90-9C16EF2CFC36}"/>
              </a:ext>
            </a:extLst>
          </p:cNvPr>
          <p:cNvSpPr/>
          <p:nvPr/>
        </p:nvSpPr>
        <p:spPr>
          <a:xfrm>
            <a:off x="6551675"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64" name="Rectangle 63">
            <a:extLst>
              <a:ext uri="{FF2B5EF4-FFF2-40B4-BE49-F238E27FC236}">
                <a16:creationId xmlns:a16="http://schemas.microsoft.com/office/drawing/2014/main" id="{DB210A73-7E22-EA52-7F0B-6FBE0A2E3284}"/>
              </a:ext>
            </a:extLst>
          </p:cNvPr>
          <p:cNvSpPr/>
          <p:nvPr/>
        </p:nvSpPr>
        <p:spPr>
          <a:xfrm>
            <a:off x="6675496"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65" name="Rectangle 64">
            <a:extLst>
              <a:ext uri="{FF2B5EF4-FFF2-40B4-BE49-F238E27FC236}">
                <a16:creationId xmlns:a16="http://schemas.microsoft.com/office/drawing/2014/main" id="{DFBC4A47-8BCB-25C0-C1CD-B1FEBD6FB3B0}"/>
              </a:ext>
            </a:extLst>
          </p:cNvPr>
          <p:cNvSpPr/>
          <p:nvPr/>
        </p:nvSpPr>
        <p:spPr>
          <a:xfrm>
            <a:off x="6802496"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66" name="Rectangle 65">
            <a:extLst>
              <a:ext uri="{FF2B5EF4-FFF2-40B4-BE49-F238E27FC236}">
                <a16:creationId xmlns:a16="http://schemas.microsoft.com/office/drawing/2014/main" id="{7045AC73-5D65-E6DA-0B6D-6F02D6B70569}"/>
              </a:ext>
            </a:extLst>
          </p:cNvPr>
          <p:cNvSpPr/>
          <p:nvPr/>
        </p:nvSpPr>
        <p:spPr>
          <a:xfrm>
            <a:off x="6930902"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67" name="Rectangle 66">
            <a:extLst>
              <a:ext uri="{FF2B5EF4-FFF2-40B4-BE49-F238E27FC236}">
                <a16:creationId xmlns:a16="http://schemas.microsoft.com/office/drawing/2014/main" id="{F716B8B9-93CF-DB72-FBB7-38BD789F7E14}"/>
              </a:ext>
            </a:extLst>
          </p:cNvPr>
          <p:cNvSpPr/>
          <p:nvPr/>
        </p:nvSpPr>
        <p:spPr>
          <a:xfrm>
            <a:off x="7181723"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68" name="Rectangle 67">
            <a:extLst>
              <a:ext uri="{FF2B5EF4-FFF2-40B4-BE49-F238E27FC236}">
                <a16:creationId xmlns:a16="http://schemas.microsoft.com/office/drawing/2014/main" id="{24FCBA9B-B65A-01BA-0D2D-B3D4A0179E9C}"/>
              </a:ext>
            </a:extLst>
          </p:cNvPr>
          <p:cNvSpPr/>
          <p:nvPr/>
        </p:nvSpPr>
        <p:spPr>
          <a:xfrm>
            <a:off x="7308723"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69" name="Rectangle 68">
            <a:extLst>
              <a:ext uri="{FF2B5EF4-FFF2-40B4-BE49-F238E27FC236}">
                <a16:creationId xmlns:a16="http://schemas.microsoft.com/office/drawing/2014/main" id="{92500F64-C1E3-E4F1-826D-8FC724676D50}"/>
              </a:ext>
            </a:extLst>
          </p:cNvPr>
          <p:cNvSpPr/>
          <p:nvPr/>
        </p:nvSpPr>
        <p:spPr>
          <a:xfrm>
            <a:off x="7437129"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0" name="Rectangle 69">
            <a:extLst>
              <a:ext uri="{FF2B5EF4-FFF2-40B4-BE49-F238E27FC236}">
                <a16:creationId xmlns:a16="http://schemas.microsoft.com/office/drawing/2014/main" id="{986162B1-EF5F-295F-50A4-0301DA0D0E48}"/>
              </a:ext>
            </a:extLst>
          </p:cNvPr>
          <p:cNvSpPr/>
          <p:nvPr/>
        </p:nvSpPr>
        <p:spPr>
          <a:xfrm>
            <a:off x="7564129"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1" name="Rectangle 70">
            <a:extLst>
              <a:ext uri="{FF2B5EF4-FFF2-40B4-BE49-F238E27FC236}">
                <a16:creationId xmlns:a16="http://schemas.microsoft.com/office/drawing/2014/main" id="{CB7D9BAF-0252-1BAD-3C28-2B8C2EC753D6}"/>
              </a:ext>
            </a:extLst>
          </p:cNvPr>
          <p:cNvSpPr/>
          <p:nvPr/>
        </p:nvSpPr>
        <p:spPr>
          <a:xfrm>
            <a:off x="7687950"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2" name="Rectangle 71">
            <a:extLst>
              <a:ext uri="{FF2B5EF4-FFF2-40B4-BE49-F238E27FC236}">
                <a16:creationId xmlns:a16="http://schemas.microsoft.com/office/drawing/2014/main" id="{95102E58-B8B9-5C2F-B652-5E5405B877F6}"/>
              </a:ext>
            </a:extLst>
          </p:cNvPr>
          <p:cNvSpPr/>
          <p:nvPr/>
        </p:nvSpPr>
        <p:spPr>
          <a:xfrm>
            <a:off x="7814950"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3" name="Rectangle 72">
            <a:extLst>
              <a:ext uri="{FF2B5EF4-FFF2-40B4-BE49-F238E27FC236}">
                <a16:creationId xmlns:a16="http://schemas.microsoft.com/office/drawing/2014/main" id="{EEE9AD60-D412-E8E0-1847-9092CA416788}"/>
              </a:ext>
            </a:extLst>
          </p:cNvPr>
          <p:cNvSpPr/>
          <p:nvPr/>
        </p:nvSpPr>
        <p:spPr>
          <a:xfrm>
            <a:off x="9065106"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4" name="Rectangle 73">
            <a:extLst>
              <a:ext uri="{FF2B5EF4-FFF2-40B4-BE49-F238E27FC236}">
                <a16:creationId xmlns:a16="http://schemas.microsoft.com/office/drawing/2014/main" id="{0BA608B8-3295-7A55-D110-BDC4A565B737}"/>
              </a:ext>
            </a:extLst>
          </p:cNvPr>
          <p:cNvSpPr/>
          <p:nvPr/>
        </p:nvSpPr>
        <p:spPr>
          <a:xfrm>
            <a:off x="8176473"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5" name="Rectangle 74">
            <a:extLst>
              <a:ext uri="{FF2B5EF4-FFF2-40B4-BE49-F238E27FC236}">
                <a16:creationId xmlns:a16="http://schemas.microsoft.com/office/drawing/2014/main" id="{D98DA438-4E52-63B8-71CC-A42865BF38EE}"/>
              </a:ext>
            </a:extLst>
          </p:cNvPr>
          <p:cNvSpPr/>
          <p:nvPr/>
        </p:nvSpPr>
        <p:spPr>
          <a:xfrm>
            <a:off x="8303473"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6" name="Rectangle 75">
            <a:extLst>
              <a:ext uri="{FF2B5EF4-FFF2-40B4-BE49-F238E27FC236}">
                <a16:creationId xmlns:a16="http://schemas.microsoft.com/office/drawing/2014/main" id="{D691B2CF-4D9E-0631-EF9F-F69AEBBA41BD}"/>
              </a:ext>
            </a:extLst>
          </p:cNvPr>
          <p:cNvSpPr/>
          <p:nvPr/>
        </p:nvSpPr>
        <p:spPr>
          <a:xfrm>
            <a:off x="8431879"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7" name="Rectangle 76">
            <a:extLst>
              <a:ext uri="{FF2B5EF4-FFF2-40B4-BE49-F238E27FC236}">
                <a16:creationId xmlns:a16="http://schemas.microsoft.com/office/drawing/2014/main" id="{F4C50D1E-21AA-F8D2-4BDC-0C6B5DB6EB4C}"/>
              </a:ext>
            </a:extLst>
          </p:cNvPr>
          <p:cNvSpPr/>
          <p:nvPr/>
        </p:nvSpPr>
        <p:spPr>
          <a:xfrm>
            <a:off x="8558879"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8" name="Rectangle 77">
            <a:extLst>
              <a:ext uri="{FF2B5EF4-FFF2-40B4-BE49-F238E27FC236}">
                <a16:creationId xmlns:a16="http://schemas.microsoft.com/office/drawing/2014/main" id="{8BDFD7AE-CDC8-9C91-E902-85DC97252B12}"/>
              </a:ext>
            </a:extLst>
          </p:cNvPr>
          <p:cNvSpPr/>
          <p:nvPr/>
        </p:nvSpPr>
        <p:spPr>
          <a:xfrm>
            <a:off x="8684500"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79" name="Rectangle 78">
            <a:extLst>
              <a:ext uri="{FF2B5EF4-FFF2-40B4-BE49-F238E27FC236}">
                <a16:creationId xmlns:a16="http://schemas.microsoft.com/office/drawing/2014/main" id="{906BFA0C-009A-D87A-BE3A-0DC47325CB9D}"/>
              </a:ext>
            </a:extLst>
          </p:cNvPr>
          <p:cNvSpPr/>
          <p:nvPr/>
        </p:nvSpPr>
        <p:spPr>
          <a:xfrm>
            <a:off x="8809700"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0" name="Rectangle 79">
            <a:extLst>
              <a:ext uri="{FF2B5EF4-FFF2-40B4-BE49-F238E27FC236}">
                <a16:creationId xmlns:a16="http://schemas.microsoft.com/office/drawing/2014/main" id="{3EB4D3AC-52F9-AE71-F0E0-8BAA7540E6A8}"/>
              </a:ext>
            </a:extLst>
          </p:cNvPr>
          <p:cNvSpPr/>
          <p:nvPr/>
        </p:nvSpPr>
        <p:spPr>
          <a:xfrm>
            <a:off x="8938106"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1" name="Rectangle 80">
            <a:extLst>
              <a:ext uri="{FF2B5EF4-FFF2-40B4-BE49-F238E27FC236}">
                <a16:creationId xmlns:a16="http://schemas.microsoft.com/office/drawing/2014/main" id="{ED2AE115-A2CC-2AD0-2337-3279E42B47BA}"/>
              </a:ext>
            </a:extLst>
          </p:cNvPr>
          <p:cNvSpPr/>
          <p:nvPr/>
        </p:nvSpPr>
        <p:spPr>
          <a:xfrm>
            <a:off x="10072797"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2" name="Rectangle 81">
            <a:extLst>
              <a:ext uri="{FF2B5EF4-FFF2-40B4-BE49-F238E27FC236}">
                <a16:creationId xmlns:a16="http://schemas.microsoft.com/office/drawing/2014/main" id="{6A2DE3E0-4702-0328-6D54-7A155D2DB848}"/>
              </a:ext>
            </a:extLst>
          </p:cNvPr>
          <p:cNvSpPr/>
          <p:nvPr/>
        </p:nvSpPr>
        <p:spPr>
          <a:xfrm>
            <a:off x="9188927"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3" name="Rectangle 82">
            <a:extLst>
              <a:ext uri="{FF2B5EF4-FFF2-40B4-BE49-F238E27FC236}">
                <a16:creationId xmlns:a16="http://schemas.microsoft.com/office/drawing/2014/main" id="{B6E06028-2BDD-1109-269D-5FBDAB9F61A0}"/>
              </a:ext>
            </a:extLst>
          </p:cNvPr>
          <p:cNvSpPr/>
          <p:nvPr/>
        </p:nvSpPr>
        <p:spPr>
          <a:xfrm>
            <a:off x="9444333"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4" name="Rectangle 83">
            <a:extLst>
              <a:ext uri="{FF2B5EF4-FFF2-40B4-BE49-F238E27FC236}">
                <a16:creationId xmlns:a16="http://schemas.microsoft.com/office/drawing/2014/main" id="{29AA78DD-ADEC-F7C1-B278-0F026557E0EA}"/>
              </a:ext>
            </a:extLst>
          </p:cNvPr>
          <p:cNvSpPr/>
          <p:nvPr/>
        </p:nvSpPr>
        <p:spPr>
          <a:xfrm>
            <a:off x="9571333"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5" name="Rectangle 84">
            <a:extLst>
              <a:ext uri="{FF2B5EF4-FFF2-40B4-BE49-F238E27FC236}">
                <a16:creationId xmlns:a16="http://schemas.microsoft.com/office/drawing/2014/main" id="{5C9F2FE3-717A-55DA-9F36-E01F9606DC87}"/>
              </a:ext>
            </a:extLst>
          </p:cNvPr>
          <p:cNvSpPr/>
          <p:nvPr/>
        </p:nvSpPr>
        <p:spPr>
          <a:xfrm>
            <a:off x="9695154"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6" name="Rectangle 85">
            <a:extLst>
              <a:ext uri="{FF2B5EF4-FFF2-40B4-BE49-F238E27FC236}">
                <a16:creationId xmlns:a16="http://schemas.microsoft.com/office/drawing/2014/main" id="{AECC9ED9-8888-F319-8EB0-0E4A602D0E80}"/>
              </a:ext>
            </a:extLst>
          </p:cNvPr>
          <p:cNvSpPr/>
          <p:nvPr/>
        </p:nvSpPr>
        <p:spPr>
          <a:xfrm>
            <a:off x="9945797"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7" name="Rectangle 86">
            <a:extLst>
              <a:ext uri="{FF2B5EF4-FFF2-40B4-BE49-F238E27FC236}">
                <a16:creationId xmlns:a16="http://schemas.microsoft.com/office/drawing/2014/main" id="{E643E986-D38A-BCC0-B4FA-FDEEFF8AB79B}"/>
              </a:ext>
            </a:extLst>
          </p:cNvPr>
          <p:cNvSpPr/>
          <p:nvPr/>
        </p:nvSpPr>
        <p:spPr>
          <a:xfrm>
            <a:off x="10314726"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8" name="Rectangle 87">
            <a:extLst>
              <a:ext uri="{FF2B5EF4-FFF2-40B4-BE49-F238E27FC236}">
                <a16:creationId xmlns:a16="http://schemas.microsoft.com/office/drawing/2014/main" id="{7685DC1F-3BA9-FB15-DBA9-15E5E3942BB7}"/>
              </a:ext>
            </a:extLst>
          </p:cNvPr>
          <p:cNvSpPr/>
          <p:nvPr/>
        </p:nvSpPr>
        <p:spPr>
          <a:xfrm>
            <a:off x="10187726"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89" name="Rectangle 88">
            <a:extLst>
              <a:ext uri="{FF2B5EF4-FFF2-40B4-BE49-F238E27FC236}">
                <a16:creationId xmlns:a16="http://schemas.microsoft.com/office/drawing/2014/main" id="{B65E6963-2713-5A28-A334-9C57A843C70B}"/>
              </a:ext>
            </a:extLst>
          </p:cNvPr>
          <p:cNvSpPr/>
          <p:nvPr/>
        </p:nvSpPr>
        <p:spPr>
          <a:xfrm>
            <a:off x="8060830"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
        <p:nvSpPr>
          <p:cNvPr id="90" name="Rectangle 89">
            <a:extLst>
              <a:ext uri="{FF2B5EF4-FFF2-40B4-BE49-F238E27FC236}">
                <a16:creationId xmlns:a16="http://schemas.microsoft.com/office/drawing/2014/main" id="{70FAF191-DA25-D8AA-3E92-B97FEE12C05B}"/>
              </a:ext>
            </a:extLst>
          </p:cNvPr>
          <p:cNvSpPr/>
          <p:nvPr/>
        </p:nvSpPr>
        <p:spPr>
          <a:xfrm>
            <a:off x="7961577" y="2636478"/>
            <a:ext cx="122538" cy="2005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BE"/>
          </a:p>
        </p:txBody>
      </p:sp>
      <p:cxnSp>
        <p:nvCxnSpPr>
          <p:cNvPr id="91" name="Straight Arrow Connector 90">
            <a:extLst>
              <a:ext uri="{FF2B5EF4-FFF2-40B4-BE49-F238E27FC236}">
                <a16:creationId xmlns:a16="http://schemas.microsoft.com/office/drawing/2014/main" id="{DFF173EE-C238-54D0-79C5-5AD8CE2156C7}"/>
              </a:ext>
            </a:extLst>
          </p:cNvPr>
          <p:cNvCxnSpPr>
            <a:cxnSpLocks/>
          </p:cNvCxnSpPr>
          <p:nvPr/>
        </p:nvCxnSpPr>
        <p:spPr>
          <a:xfrm>
            <a:off x="7987241" y="5739516"/>
            <a:ext cx="0" cy="21102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92" name="Oval 91">
            <a:extLst>
              <a:ext uri="{FF2B5EF4-FFF2-40B4-BE49-F238E27FC236}">
                <a16:creationId xmlns:a16="http://schemas.microsoft.com/office/drawing/2014/main" id="{40A1DE72-F281-B60B-FAEC-A5DC1E3F9121}"/>
              </a:ext>
            </a:extLst>
          </p:cNvPr>
          <p:cNvSpPr/>
          <p:nvPr/>
        </p:nvSpPr>
        <p:spPr>
          <a:xfrm>
            <a:off x="7882598" y="5064027"/>
            <a:ext cx="209562" cy="56878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93" name="TextBox 92">
            <a:extLst>
              <a:ext uri="{FF2B5EF4-FFF2-40B4-BE49-F238E27FC236}">
                <a16:creationId xmlns:a16="http://schemas.microsoft.com/office/drawing/2014/main" id="{A710135A-9CD7-872A-93BD-773BFE0E373B}"/>
              </a:ext>
            </a:extLst>
          </p:cNvPr>
          <p:cNvSpPr txBox="1"/>
          <p:nvPr/>
        </p:nvSpPr>
        <p:spPr>
          <a:xfrm>
            <a:off x="7686091" y="5976425"/>
            <a:ext cx="673509" cy="830997"/>
          </a:xfrm>
          <a:prstGeom prst="rect">
            <a:avLst/>
          </a:prstGeom>
        </p:spPr>
        <p:txBody>
          <a:bodyPr wrap="square" rtlCol="0">
            <a:spAutoFit/>
          </a:bodyPr>
          <a:lstStyle/>
          <a:p>
            <a:pPr algn="l"/>
            <a:r>
              <a:rPr lang="en-US" sz="1200" b="1">
                <a:solidFill>
                  <a:schemeClr val="accent3"/>
                </a:solidFill>
              </a:rPr>
              <a:t>A 0.11</a:t>
            </a:r>
          </a:p>
          <a:p>
            <a:pPr algn="l"/>
            <a:r>
              <a:rPr lang="en-US" sz="1200" b="1">
                <a:solidFill>
                  <a:schemeClr val="accent3"/>
                </a:solidFill>
              </a:rPr>
              <a:t>C 0.04</a:t>
            </a:r>
          </a:p>
          <a:p>
            <a:pPr algn="l"/>
            <a:r>
              <a:rPr lang="en-US" sz="1200" b="1">
                <a:solidFill>
                  <a:schemeClr val="accent3"/>
                </a:solidFill>
              </a:rPr>
              <a:t>…</a:t>
            </a:r>
          </a:p>
          <a:p>
            <a:pPr algn="l"/>
            <a:r>
              <a:rPr lang="en-US" sz="1200" b="1">
                <a:solidFill>
                  <a:schemeClr val="accent3"/>
                </a:solidFill>
              </a:rPr>
              <a:t>Y 0.01</a:t>
            </a:r>
            <a:endParaRPr lang="en-BE" sz="1200" b="1">
              <a:solidFill>
                <a:schemeClr val="accent3"/>
              </a:solidFill>
            </a:endParaRPr>
          </a:p>
        </p:txBody>
      </p:sp>
      <p:sp>
        <p:nvSpPr>
          <p:cNvPr id="94" name="TextBox 93">
            <a:extLst>
              <a:ext uri="{FF2B5EF4-FFF2-40B4-BE49-F238E27FC236}">
                <a16:creationId xmlns:a16="http://schemas.microsoft.com/office/drawing/2014/main" id="{24E173D4-26E0-EF35-94C2-F0A2672897F0}"/>
              </a:ext>
            </a:extLst>
          </p:cNvPr>
          <p:cNvSpPr txBox="1"/>
          <p:nvPr/>
        </p:nvSpPr>
        <p:spPr>
          <a:xfrm>
            <a:off x="8035392" y="5726271"/>
            <a:ext cx="1601028" cy="261610"/>
          </a:xfrm>
          <a:prstGeom prst="rect">
            <a:avLst/>
          </a:prstGeom>
        </p:spPr>
        <p:txBody>
          <a:bodyPr wrap="square" rtlCol="0">
            <a:spAutoFit/>
          </a:bodyPr>
          <a:lstStyle/>
          <a:p>
            <a:pPr algn="l"/>
            <a:r>
              <a:rPr lang="en-US" sz="1100">
                <a:solidFill>
                  <a:schemeClr val="accent3"/>
                </a:solidFill>
              </a:rPr>
              <a:t>classification</a:t>
            </a:r>
            <a:endParaRPr lang="en-BE" sz="1100">
              <a:solidFill>
                <a:schemeClr val="accent3"/>
              </a:solidFill>
            </a:endParaRPr>
          </a:p>
        </p:txBody>
      </p:sp>
      <p:sp>
        <p:nvSpPr>
          <p:cNvPr id="95" name="Rectangle 94">
            <a:extLst>
              <a:ext uri="{FF2B5EF4-FFF2-40B4-BE49-F238E27FC236}">
                <a16:creationId xmlns:a16="http://schemas.microsoft.com/office/drawing/2014/main" id="{A4127E8C-80F1-0FC7-BCEC-A2B54FB8BBD5}"/>
              </a:ext>
            </a:extLst>
          </p:cNvPr>
          <p:cNvSpPr/>
          <p:nvPr/>
        </p:nvSpPr>
        <p:spPr>
          <a:xfrm>
            <a:off x="7943356" y="5162942"/>
            <a:ext cx="87110" cy="39174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spTree>
    <p:extLst>
      <p:ext uri="{BB962C8B-B14F-4D97-AF65-F5344CB8AC3E}">
        <p14:creationId xmlns:p14="http://schemas.microsoft.com/office/powerpoint/2010/main" val="13450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90" grpId="0" animBg="1"/>
      <p:bldP spid="92" grpId="0" animBg="1"/>
      <p:bldP spid="93" grpId="0"/>
      <p:bldP spid="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2D7B43-A341-C10A-5A6E-066BFE9CE667}"/>
              </a:ext>
            </a:extLst>
          </p:cNvPr>
          <p:cNvSpPr>
            <a:spLocks noGrp="1"/>
          </p:cNvSpPr>
          <p:nvPr>
            <p:ph type="title"/>
          </p:nvPr>
        </p:nvSpPr>
        <p:spPr/>
        <p:txBody>
          <a:bodyPr/>
          <a:lstStyle/>
          <a:p>
            <a:r>
              <a:rPr lang="en-GB"/>
              <a:t>Protein-language-model-based predictors:</a:t>
            </a:r>
            <a:br>
              <a:rPr lang="en-GB"/>
            </a:br>
            <a:r>
              <a:rPr lang="en-GB" err="1"/>
              <a:t>OmegaFold</a:t>
            </a:r>
            <a:r>
              <a:rPr lang="en-GB"/>
              <a:t> and </a:t>
            </a:r>
            <a:r>
              <a:rPr lang="en-GB" err="1"/>
              <a:t>ESMFold</a:t>
            </a:r>
            <a:endParaRPr lang="en-GB"/>
          </a:p>
        </p:txBody>
      </p:sp>
      <p:grpSp>
        <p:nvGrpSpPr>
          <p:cNvPr id="5" name="Group 4">
            <a:extLst>
              <a:ext uri="{FF2B5EF4-FFF2-40B4-BE49-F238E27FC236}">
                <a16:creationId xmlns:a16="http://schemas.microsoft.com/office/drawing/2014/main" id="{A1EA525A-477E-601B-8C47-761AA1F18FB2}"/>
              </a:ext>
            </a:extLst>
          </p:cNvPr>
          <p:cNvGrpSpPr/>
          <p:nvPr/>
        </p:nvGrpSpPr>
        <p:grpSpPr>
          <a:xfrm>
            <a:off x="445237" y="4184928"/>
            <a:ext cx="4843190" cy="2244362"/>
            <a:chOff x="1662113" y="2020661"/>
            <a:chExt cx="4647247" cy="2098794"/>
          </a:xfrm>
        </p:grpSpPr>
        <p:pic>
          <p:nvPicPr>
            <p:cNvPr id="1026" name="Picture 2" descr="Meta's ESMfold: the rival of AlpahFold2 | by Salvatore Raieli |  MLearning.ai | Medium">
              <a:extLst>
                <a:ext uri="{FF2B5EF4-FFF2-40B4-BE49-F238E27FC236}">
                  <a16:creationId xmlns:a16="http://schemas.microsoft.com/office/drawing/2014/main" id="{FB9659E5-53FA-3A62-E660-BE5D3E3E3F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780"/>
            <a:stretch/>
          </p:blipFill>
          <p:spPr bwMode="auto">
            <a:xfrm>
              <a:off x="1662113" y="2020661"/>
              <a:ext cx="4647247" cy="20987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Rectangle 1">
              <a:extLst>
                <a:ext uri="{FF2B5EF4-FFF2-40B4-BE49-F238E27FC236}">
                  <a16:creationId xmlns:a16="http://schemas.microsoft.com/office/drawing/2014/main" id="{F6FB84EC-3973-AC78-756B-4667ACD4AB3E}"/>
                </a:ext>
              </a:extLst>
            </p:cNvPr>
            <p:cNvSpPr/>
            <p:nvPr/>
          </p:nvSpPr>
          <p:spPr>
            <a:xfrm>
              <a:off x="5995851" y="3892731"/>
              <a:ext cx="228600" cy="222069"/>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grpSp>
      <p:pic>
        <p:nvPicPr>
          <p:cNvPr id="6" name="Picture 5">
            <a:extLst>
              <a:ext uri="{FF2B5EF4-FFF2-40B4-BE49-F238E27FC236}">
                <a16:creationId xmlns:a16="http://schemas.microsoft.com/office/drawing/2014/main" id="{7D06C3A8-78DC-3AD8-1990-1F1FC06CA878}"/>
              </a:ext>
            </a:extLst>
          </p:cNvPr>
          <p:cNvPicPr>
            <a:picLocks noChangeAspect="1"/>
          </p:cNvPicPr>
          <p:nvPr/>
        </p:nvPicPr>
        <p:blipFill rotWithShape="1">
          <a:blip r:embed="rId3"/>
          <a:srcRect l="-154" t="-1" r="52224" b="52736"/>
          <a:stretch/>
        </p:blipFill>
        <p:spPr>
          <a:xfrm>
            <a:off x="657152" y="2161274"/>
            <a:ext cx="2880358" cy="980405"/>
          </a:xfrm>
          <a:prstGeom prst="rect">
            <a:avLst/>
          </a:prstGeom>
          <a:ln>
            <a:noFill/>
          </a:ln>
          <a:effectLst>
            <a:softEdge rad="112500"/>
          </a:effectLst>
        </p:spPr>
      </p:pic>
      <p:sp>
        <p:nvSpPr>
          <p:cNvPr id="7" name="Multiplication Sign 6">
            <a:extLst>
              <a:ext uri="{FF2B5EF4-FFF2-40B4-BE49-F238E27FC236}">
                <a16:creationId xmlns:a16="http://schemas.microsoft.com/office/drawing/2014/main" id="{EFFF1BA5-91AE-DD29-29A7-3CA22A96E349}"/>
              </a:ext>
            </a:extLst>
          </p:cNvPr>
          <p:cNvSpPr/>
          <p:nvPr/>
        </p:nvSpPr>
        <p:spPr>
          <a:xfrm>
            <a:off x="557972" y="1184659"/>
            <a:ext cx="3605349" cy="2743200"/>
          </a:xfrm>
          <a:prstGeom prst="mathMultiply">
            <a:avLst>
              <a:gd name="adj1" fmla="val 253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62208E7-A047-B489-CE1B-1A3ED63F0E09}"/>
              </a:ext>
            </a:extLst>
          </p:cNvPr>
          <p:cNvSpPr txBox="1"/>
          <p:nvPr/>
        </p:nvSpPr>
        <p:spPr>
          <a:xfrm>
            <a:off x="2360647" y="4100019"/>
            <a:ext cx="1417320" cy="369332"/>
          </a:xfrm>
          <a:prstGeom prst="rect">
            <a:avLst/>
          </a:prstGeom>
        </p:spPr>
        <p:txBody>
          <a:bodyPr wrap="square" rtlCol="0">
            <a:spAutoFit/>
          </a:bodyPr>
          <a:lstStyle/>
          <a:p>
            <a:pPr algn="l"/>
            <a:r>
              <a:rPr lang="en-GB" b="1" err="1">
                <a:solidFill>
                  <a:schemeClr val="accent3"/>
                </a:solidFill>
              </a:rPr>
              <a:t>ESMFold</a:t>
            </a:r>
            <a:endParaRPr lang="en-GB" b="1">
              <a:solidFill>
                <a:schemeClr val="accent3"/>
              </a:solidFill>
            </a:endParaRPr>
          </a:p>
        </p:txBody>
      </p:sp>
      <p:sp>
        <p:nvSpPr>
          <p:cNvPr id="9" name="TextBox 8">
            <a:extLst>
              <a:ext uri="{FF2B5EF4-FFF2-40B4-BE49-F238E27FC236}">
                <a16:creationId xmlns:a16="http://schemas.microsoft.com/office/drawing/2014/main" id="{BD1AF0DF-5358-442B-68EE-F6F76F65FEE2}"/>
              </a:ext>
            </a:extLst>
          </p:cNvPr>
          <p:cNvSpPr txBox="1"/>
          <p:nvPr/>
        </p:nvSpPr>
        <p:spPr>
          <a:xfrm>
            <a:off x="6013269" y="5737392"/>
            <a:ext cx="6178731" cy="1061829"/>
          </a:xfrm>
          <a:prstGeom prst="rect">
            <a:avLst/>
          </a:prstGeom>
        </p:spPr>
        <p:txBody>
          <a:bodyPr wrap="square" rtlCol="0">
            <a:spAutoFit/>
          </a:bodyPr>
          <a:lstStyle/>
          <a:p>
            <a:pPr algn="r"/>
            <a:r>
              <a:rPr lang="en-GB" sz="1050">
                <a:solidFill>
                  <a:schemeClr val="accent5"/>
                </a:solidFill>
                <a:hlinkClick r:id="rId4"/>
              </a:rPr>
              <a:t>https://www.science.org/doi/10.1126/science.ade2574</a:t>
            </a:r>
            <a:endParaRPr lang="en-GB" sz="1050">
              <a:solidFill>
                <a:schemeClr val="accent5"/>
              </a:solidFill>
            </a:endParaRPr>
          </a:p>
          <a:p>
            <a:pPr algn="r"/>
            <a:r>
              <a:rPr lang="en-GB" sz="1050">
                <a:solidFill>
                  <a:schemeClr val="accent5"/>
                </a:solidFill>
                <a:hlinkClick r:id="rId5"/>
              </a:rPr>
              <a:t>https://esmatlas.com/resources?action=fold</a:t>
            </a:r>
            <a:endParaRPr lang="en-GB" sz="1050">
              <a:solidFill>
                <a:schemeClr val="accent5"/>
              </a:solidFill>
            </a:endParaRPr>
          </a:p>
          <a:p>
            <a:pPr algn="r"/>
            <a:r>
              <a:rPr lang="en-GB" sz="1050">
                <a:solidFill>
                  <a:schemeClr val="accent5"/>
                </a:solidFill>
                <a:hlinkClick r:id="rId6"/>
              </a:rPr>
              <a:t>https://github.com/facebookresearch/esm</a:t>
            </a:r>
            <a:endParaRPr lang="en-GB" sz="1050">
              <a:solidFill>
                <a:schemeClr val="accent5"/>
              </a:solidFill>
            </a:endParaRPr>
          </a:p>
          <a:p>
            <a:pPr algn="r"/>
            <a:endParaRPr lang="en-GB" sz="1050">
              <a:solidFill>
                <a:schemeClr val="accent5"/>
              </a:solidFill>
            </a:endParaRPr>
          </a:p>
          <a:p>
            <a:pPr algn="r"/>
            <a:r>
              <a:rPr lang="en-GB" sz="1050">
                <a:solidFill>
                  <a:schemeClr val="accent5"/>
                </a:solidFill>
                <a:hlinkClick r:id="rId7"/>
              </a:rPr>
              <a:t>https://www.biorxiv.org/content/10.1101/2022.07.21.500999v1</a:t>
            </a:r>
            <a:endParaRPr lang="en-GB" sz="1050">
              <a:solidFill>
                <a:schemeClr val="accent5"/>
              </a:solidFill>
            </a:endParaRPr>
          </a:p>
          <a:p>
            <a:pPr algn="r"/>
            <a:r>
              <a:rPr lang="en-GB" sz="1050">
                <a:solidFill>
                  <a:schemeClr val="accent5"/>
                </a:solidFill>
                <a:hlinkClick r:id="rId8"/>
              </a:rPr>
              <a:t>https://github.com/HeliXonProtein/OmegaFold</a:t>
            </a:r>
            <a:endParaRPr lang="en-GB" sz="1050">
              <a:solidFill>
                <a:schemeClr val="accent5"/>
              </a:solidFill>
            </a:endParaRPr>
          </a:p>
        </p:txBody>
      </p:sp>
      <p:pic>
        <p:nvPicPr>
          <p:cNvPr id="11" name="Picture 10">
            <a:extLst>
              <a:ext uri="{FF2B5EF4-FFF2-40B4-BE49-F238E27FC236}">
                <a16:creationId xmlns:a16="http://schemas.microsoft.com/office/drawing/2014/main" id="{17A916B6-0AA4-62B7-EFCF-2354F708EBAA}"/>
              </a:ext>
            </a:extLst>
          </p:cNvPr>
          <p:cNvPicPr>
            <a:picLocks noChangeAspect="1"/>
          </p:cNvPicPr>
          <p:nvPr/>
        </p:nvPicPr>
        <p:blipFill>
          <a:blip r:embed="rId9"/>
          <a:stretch>
            <a:fillRect/>
          </a:stretch>
        </p:blipFill>
        <p:spPr>
          <a:xfrm>
            <a:off x="4740902" y="1801715"/>
            <a:ext cx="6377198" cy="16272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TextBox 15">
            <a:extLst>
              <a:ext uri="{FF2B5EF4-FFF2-40B4-BE49-F238E27FC236}">
                <a16:creationId xmlns:a16="http://schemas.microsoft.com/office/drawing/2014/main" id="{B42D9304-EB7F-6D16-CC59-9AE0A02AEB8E}"/>
              </a:ext>
            </a:extLst>
          </p:cNvPr>
          <p:cNvSpPr txBox="1"/>
          <p:nvPr/>
        </p:nvSpPr>
        <p:spPr>
          <a:xfrm>
            <a:off x="6255451" y="1668599"/>
            <a:ext cx="1417320" cy="369332"/>
          </a:xfrm>
          <a:prstGeom prst="rect">
            <a:avLst/>
          </a:prstGeom>
        </p:spPr>
        <p:txBody>
          <a:bodyPr wrap="square" rtlCol="0">
            <a:spAutoFit/>
          </a:bodyPr>
          <a:lstStyle/>
          <a:p>
            <a:pPr algn="l"/>
            <a:r>
              <a:rPr lang="en-GB" b="1" err="1">
                <a:solidFill>
                  <a:schemeClr val="accent3"/>
                </a:solidFill>
              </a:rPr>
              <a:t>OmegaFold</a:t>
            </a:r>
            <a:endParaRPr lang="en-GB" b="1">
              <a:solidFill>
                <a:schemeClr val="accent3"/>
              </a:solidFill>
            </a:endParaRPr>
          </a:p>
        </p:txBody>
      </p:sp>
      <p:pic>
        <p:nvPicPr>
          <p:cNvPr id="18" name="Picture 17">
            <a:extLst>
              <a:ext uri="{FF2B5EF4-FFF2-40B4-BE49-F238E27FC236}">
                <a16:creationId xmlns:a16="http://schemas.microsoft.com/office/drawing/2014/main" id="{AFCDAF0A-7B0D-5C6E-A990-9BA3F0539807}"/>
              </a:ext>
            </a:extLst>
          </p:cNvPr>
          <p:cNvPicPr>
            <a:picLocks noChangeAspect="1"/>
          </p:cNvPicPr>
          <p:nvPr/>
        </p:nvPicPr>
        <p:blipFill>
          <a:blip r:embed="rId10"/>
          <a:stretch>
            <a:fillRect/>
          </a:stretch>
        </p:blipFill>
        <p:spPr>
          <a:xfrm>
            <a:off x="5673783" y="4167403"/>
            <a:ext cx="3333057" cy="1939543"/>
          </a:xfrm>
          <a:prstGeom prst="rect">
            <a:avLst/>
          </a:prstGeom>
        </p:spPr>
      </p:pic>
      <p:sp>
        <p:nvSpPr>
          <p:cNvPr id="4" name="TextBox 3">
            <a:extLst>
              <a:ext uri="{FF2B5EF4-FFF2-40B4-BE49-F238E27FC236}">
                <a16:creationId xmlns:a16="http://schemas.microsoft.com/office/drawing/2014/main" id="{E1126E96-B061-68C4-1BC8-CFF009F42CCD}"/>
              </a:ext>
            </a:extLst>
          </p:cNvPr>
          <p:cNvSpPr txBox="1"/>
          <p:nvPr/>
        </p:nvSpPr>
        <p:spPr>
          <a:xfrm>
            <a:off x="9578467" y="4721675"/>
            <a:ext cx="2359252" cy="8309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l"/>
            <a:r>
              <a:rPr lang="en-GB" sz="1600" b="1">
                <a:solidFill>
                  <a:schemeClr val="bg1"/>
                </a:solidFill>
              </a:rPr>
              <a:t>08 </a:t>
            </a:r>
            <a:r>
              <a:rPr lang="en-GB" sz="1600" b="1" err="1">
                <a:solidFill>
                  <a:schemeClr val="bg1"/>
                </a:solidFill>
              </a:rPr>
              <a:t>aug</a:t>
            </a:r>
            <a:r>
              <a:rPr lang="en-GB" sz="1600" b="1">
                <a:solidFill>
                  <a:schemeClr val="bg1"/>
                </a:solidFill>
              </a:rPr>
              <a:t>: </a:t>
            </a:r>
          </a:p>
          <a:p>
            <a:pPr algn="l"/>
            <a:r>
              <a:rPr lang="en-GB" sz="1600" b="1">
                <a:solidFill>
                  <a:schemeClr val="bg1"/>
                </a:solidFill>
              </a:rPr>
              <a:t>Announced that </a:t>
            </a:r>
            <a:r>
              <a:rPr lang="en-GB" sz="1600" b="1" err="1">
                <a:solidFill>
                  <a:schemeClr val="bg1"/>
                </a:solidFill>
              </a:rPr>
              <a:t>ESMFold</a:t>
            </a:r>
            <a:r>
              <a:rPr lang="en-GB" sz="1600" b="1">
                <a:solidFill>
                  <a:schemeClr val="bg1"/>
                </a:solidFill>
              </a:rPr>
              <a:t> is discontinued</a:t>
            </a:r>
          </a:p>
        </p:txBody>
      </p:sp>
    </p:spTree>
    <p:extLst>
      <p:ext uri="{BB962C8B-B14F-4D97-AF65-F5344CB8AC3E}">
        <p14:creationId xmlns:p14="http://schemas.microsoft.com/office/powerpoint/2010/main" val="11050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E8CE62-2F60-4221-9067-51EECAD13346}"/>
              </a:ext>
            </a:extLst>
          </p:cNvPr>
          <p:cNvSpPr>
            <a:spLocks noGrp="1"/>
          </p:cNvSpPr>
          <p:nvPr>
            <p:ph type="title"/>
          </p:nvPr>
        </p:nvSpPr>
        <p:spPr/>
        <p:txBody>
          <a:bodyPr/>
          <a:lstStyle/>
          <a:p>
            <a:r>
              <a:rPr lang="en-GB"/>
              <a:t>Session outline: what to expect today</a:t>
            </a:r>
          </a:p>
        </p:txBody>
      </p:sp>
      <p:sp>
        <p:nvSpPr>
          <p:cNvPr id="7" name="Content Placeholder 6">
            <a:extLst>
              <a:ext uri="{FF2B5EF4-FFF2-40B4-BE49-F238E27FC236}">
                <a16:creationId xmlns:a16="http://schemas.microsoft.com/office/drawing/2014/main" id="{486E14BC-9132-437F-82E0-BFD63709FB47}"/>
              </a:ext>
            </a:extLst>
          </p:cNvPr>
          <p:cNvSpPr>
            <a:spLocks noGrp="1"/>
          </p:cNvSpPr>
          <p:nvPr>
            <p:ph idx="1"/>
          </p:nvPr>
        </p:nvSpPr>
        <p:spPr>
          <a:xfrm>
            <a:off x="838200" y="1611011"/>
            <a:ext cx="10515600" cy="4274256"/>
          </a:xfrm>
        </p:spPr>
        <p:txBody>
          <a:bodyPr/>
          <a:lstStyle/>
          <a:p>
            <a:pPr marL="514350" indent="-514350">
              <a:buAutoNum type="arabicPeriod"/>
            </a:pPr>
            <a:r>
              <a:rPr lang="en-GB"/>
              <a:t>The post-AlphaFold protein structure prediction era</a:t>
            </a:r>
          </a:p>
          <a:p>
            <a:pPr marL="514350" indent="-514350">
              <a:buAutoNum type="arabicPeriod"/>
            </a:pPr>
            <a:r>
              <a:rPr lang="en-GB"/>
              <a:t> AlphaFold availability</a:t>
            </a:r>
          </a:p>
          <a:p>
            <a:pPr marL="514350" indent="-514350">
              <a:buAutoNum type="arabicPeriod"/>
            </a:pPr>
            <a:endParaRPr lang="en-GB"/>
          </a:p>
          <a:p>
            <a:pPr marL="514350" indent="-514350">
              <a:buAutoNum type="arabicPeriod"/>
            </a:pPr>
            <a:endParaRPr lang="en-GB" sz="2400"/>
          </a:p>
          <a:p>
            <a:pPr marL="514350" indent="-514350">
              <a:buAutoNum type="arabicPeriod"/>
            </a:pPr>
            <a:r>
              <a:rPr lang="en-GB"/>
              <a:t>Interpreting the outputs</a:t>
            </a:r>
          </a:p>
          <a:p>
            <a:pPr marL="514350" indent="-514350">
              <a:buAutoNum type="arabicPeriod"/>
            </a:pPr>
            <a:r>
              <a:rPr lang="en-GB"/>
              <a:t>Example use-cases and pitfalls</a:t>
            </a:r>
          </a:p>
        </p:txBody>
      </p:sp>
      <p:sp>
        <p:nvSpPr>
          <p:cNvPr id="2" name="Rectangle 1">
            <a:extLst>
              <a:ext uri="{FF2B5EF4-FFF2-40B4-BE49-F238E27FC236}">
                <a16:creationId xmlns:a16="http://schemas.microsoft.com/office/drawing/2014/main" id="{EBD47F57-2B4E-41CD-9CD0-B04DBD0ED070}"/>
              </a:ext>
            </a:extLst>
          </p:cNvPr>
          <p:cNvSpPr/>
          <p:nvPr/>
        </p:nvSpPr>
        <p:spPr>
          <a:xfrm>
            <a:off x="838199" y="2807951"/>
            <a:ext cx="7033591" cy="532738"/>
          </a:xfrm>
          <a:prstGeom prst="rect">
            <a:avLst/>
          </a:prstGeom>
          <a:solidFill>
            <a:schemeClr val="accent6">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GB">
                <a:solidFill>
                  <a:schemeClr val="tx1"/>
                </a:solidFill>
              </a:rPr>
              <a:t>Hands-on: How to run your own </a:t>
            </a:r>
            <a:r>
              <a:rPr lang="en-GB" err="1">
                <a:solidFill>
                  <a:schemeClr val="tx1"/>
                </a:solidFill>
              </a:rPr>
              <a:t>AlphaFold</a:t>
            </a:r>
            <a:r>
              <a:rPr lang="en-GB">
                <a:solidFill>
                  <a:schemeClr val="tx1"/>
                </a:solidFill>
              </a:rPr>
              <a:t> experiment on the HPC</a:t>
            </a:r>
          </a:p>
        </p:txBody>
      </p:sp>
      <p:sp>
        <p:nvSpPr>
          <p:cNvPr id="5" name="Rectangle 4">
            <a:extLst>
              <a:ext uri="{FF2B5EF4-FFF2-40B4-BE49-F238E27FC236}">
                <a16:creationId xmlns:a16="http://schemas.microsoft.com/office/drawing/2014/main" id="{1B961E48-89B3-4F70-A966-4582169AAA0D}"/>
              </a:ext>
            </a:extLst>
          </p:cNvPr>
          <p:cNvSpPr/>
          <p:nvPr/>
        </p:nvSpPr>
        <p:spPr>
          <a:xfrm>
            <a:off x="838200" y="4818582"/>
            <a:ext cx="7033591" cy="1325563"/>
          </a:xfrm>
          <a:prstGeom prst="rect">
            <a:avLst/>
          </a:prstGeom>
          <a:solidFill>
            <a:schemeClr val="accent6">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nSpc>
                <a:spcPct val="150000"/>
              </a:lnSpc>
            </a:pPr>
            <a:r>
              <a:rPr lang="en-GB">
                <a:solidFill>
                  <a:schemeClr val="tx1"/>
                </a:solidFill>
              </a:rPr>
              <a:t>Hands-on: Visualizing the outputs</a:t>
            </a:r>
          </a:p>
          <a:p>
            <a:pPr>
              <a:lnSpc>
                <a:spcPct val="150000"/>
              </a:lnSpc>
            </a:pPr>
            <a:r>
              <a:rPr lang="en-GB">
                <a:solidFill>
                  <a:schemeClr val="tx1"/>
                </a:solidFill>
              </a:rPr>
              <a:t>Hands-on: Protein complex predictions with AlphaFold</a:t>
            </a:r>
          </a:p>
          <a:p>
            <a:pPr>
              <a:lnSpc>
                <a:spcPct val="150000"/>
              </a:lnSpc>
            </a:pPr>
            <a:r>
              <a:rPr lang="en-GB">
                <a:solidFill>
                  <a:schemeClr val="tx1"/>
                </a:solidFill>
              </a:rPr>
              <a:t>Hands-on: </a:t>
            </a:r>
            <a:r>
              <a:rPr lang="en-GB" err="1">
                <a:solidFill>
                  <a:schemeClr val="tx1"/>
                </a:solidFill>
              </a:rPr>
              <a:t>ColabFold</a:t>
            </a:r>
            <a:r>
              <a:rPr lang="en-GB">
                <a:solidFill>
                  <a:schemeClr val="tx1"/>
                </a:solidFill>
              </a:rPr>
              <a:t> and </a:t>
            </a:r>
            <a:r>
              <a:rPr lang="en-GB" err="1">
                <a:solidFill>
                  <a:schemeClr val="tx1"/>
                </a:solidFill>
              </a:rPr>
              <a:t>ESMFold</a:t>
            </a:r>
            <a:r>
              <a:rPr lang="en-GB">
                <a:solidFill>
                  <a:schemeClr val="tx1"/>
                </a:solidFill>
              </a:rPr>
              <a:t> platforms</a:t>
            </a:r>
          </a:p>
        </p:txBody>
      </p:sp>
      <p:sp>
        <p:nvSpPr>
          <p:cNvPr id="8" name="TextBox 7">
            <a:extLst>
              <a:ext uri="{FF2B5EF4-FFF2-40B4-BE49-F238E27FC236}">
                <a16:creationId xmlns:a16="http://schemas.microsoft.com/office/drawing/2014/main" id="{414AFE1F-A778-4595-AB10-4BF2E3AD95F0}"/>
              </a:ext>
            </a:extLst>
          </p:cNvPr>
          <p:cNvSpPr txBox="1"/>
          <p:nvPr/>
        </p:nvSpPr>
        <p:spPr>
          <a:xfrm>
            <a:off x="1231631" y="6287539"/>
            <a:ext cx="6096000" cy="369332"/>
          </a:xfrm>
          <a:prstGeom prst="rect">
            <a:avLst/>
          </a:prstGeom>
          <a:noFill/>
        </p:spPr>
        <p:txBody>
          <a:bodyPr wrap="square">
            <a:spAutoFit/>
          </a:bodyPr>
          <a:lstStyle/>
          <a:p>
            <a:r>
              <a:rPr lang="en-GB" b="1">
                <a:hlinkClick r:id="rId2"/>
              </a:rPr>
              <a:t>https://elearning.vib.be/courses/alphafold/</a:t>
            </a:r>
            <a:endParaRPr lang="en-GB" b="1"/>
          </a:p>
        </p:txBody>
      </p:sp>
    </p:spTree>
    <p:extLst>
      <p:ext uri="{BB962C8B-B14F-4D97-AF65-F5344CB8AC3E}">
        <p14:creationId xmlns:p14="http://schemas.microsoft.com/office/powerpoint/2010/main" val="333191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5029DDE-4679-1361-9A5C-2CE73B41B16B}"/>
              </a:ext>
            </a:extLst>
          </p:cNvPr>
          <p:cNvSpPr txBox="1">
            <a:spLocks/>
          </p:cNvSpPr>
          <p:nvPr/>
        </p:nvSpPr>
        <p:spPr>
          <a:xfrm>
            <a:off x="437702" y="1276473"/>
            <a:ext cx="9418642"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bg1"/>
                </a:solidFill>
                <a:latin typeface="Corbel" panose="020B0503020204020204" pitchFamily="34" charset="0"/>
                <a:ea typeface="+mj-ea"/>
                <a:cs typeface="+mj-cs"/>
              </a:defRPr>
            </a:lvl1pPr>
          </a:lstStyle>
          <a:p>
            <a:r>
              <a:rPr lang="en-GB"/>
              <a:t>Access to AlphaFold predictions</a:t>
            </a:r>
          </a:p>
        </p:txBody>
      </p:sp>
      <p:pic>
        <p:nvPicPr>
          <p:cNvPr id="6" name="Picture 2" descr="3D model cartoon laptop - TurboSquid 1276701">
            <a:extLst>
              <a:ext uri="{FF2B5EF4-FFF2-40B4-BE49-F238E27FC236}">
                <a16:creationId xmlns:a16="http://schemas.microsoft.com/office/drawing/2014/main" id="{8DA0281A-071E-E394-281D-801CCD9A1CA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17333" y1="63556" x2="20444" y2="63556"/>
                        <a14:foregroundMark x1="24889" y1="64444" x2="37778" y2="54667"/>
                        <a14:foregroundMark x1="22222" y1="58222" x2="36444" y2="54222"/>
                        <a14:foregroundMark x1="88444" y1="28000" x2="89333" y2="33778"/>
                      </a14:backgroundRemoval>
                    </a14:imgEffect>
                  </a14:imgLayer>
                </a14:imgProps>
              </a:ext>
              <a:ext uri="{28A0092B-C50C-407E-A947-70E740481C1C}">
                <a14:useLocalDpi xmlns:a14="http://schemas.microsoft.com/office/drawing/2010/main" val="0"/>
              </a:ext>
            </a:extLst>
          </a:blip>
          <a:srcRect/>
          <a:stretch>
            <a:fillRect/>
          </a:stretch>
        </p:blipFill>
        <p:spPr bwMode="auto">
          <a:xfrm>
            <a:off x="5515762" y="379264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A118EB71-9C4F-5F9E-1093-02CB47490B50}"/>
              </a:ext>
            </a:extLst>
          </p:cNvPr>
          <p:cNvSpPr/>
          <p:nvPr/>
        </p:nvSpPr>
        <p:spPr>
          <a:xfrm>
            <a:off x="5134886" y="3429000"/>
            <a:ext cx="3069203" cy="2870421"/>
          </a:xfrm>
          <a:prstGeom prst="mathMultiply">
            <a:avLst>
              <a:gd name="adj1" fmla="val 4323"/>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1BDC6E7-F87C-9A35-384F-30264BBC18F1}"/>
              </a:ext>
            </a:extLst>
          </p:cNvPr>
          <p:cNvSpPr txBox="1"/>
          <p:nvPr/>
        </p:nvSpPr>
        <p:spPr>
          <a:xfrm>
            <a:off x="3435407" y="5257507"/>
            <a:ext cx="2937469" cy="923330"/>
          </a:xfrm>
          <a:prstGeom prst="rect">
            <a:avLst/>
          </a:prstGeom>
        </p:spPr>
        <p:txBody>
          <a:bodyPr wrap="square" rtlCol="0">
            <a:spAutoFit/>
          </a:bodyPr>
          <a:lstStyle/>
          <a:p>
            <a:pPr marL="285750" indent="-285750" algn="l">
              <a:buFontTx/>
              <a:buChar char="-"/>
            </a:pPr>
            <a:r>
              <a:rPr lang="en-GB">
                <a:solidFill>
                  <a:schemeClr val="bg2">
                    <a:lumMod val="85000"/>
                  </a:schemeClr>
                </a:solidFill>
              </a:rPr>
              <a:t>Memory (RAM)</a:t>
            </a:r>
          </a:p>
          <a:p>
            <a:pPr marL="285750" indent="-285750" algn="l">
              <a:buFontTx/>
              <a:buChar char="-"/>
            </a:pPr>
            <a:r>
              <a:rPr lang="en-GB">
                <a:solidFill>
                  <a:schemeClr val="bg2">
                    <a:lumMod val="85000"/>
                  </a:schemeClr>
                </a:solidFill>
              </a:rPr>
              <a:t>GPUs</a:t>
            </a:r>
          </a:p>
          <a:p>
            <a:pPr marL="285750" indent="-285750" algn="l">
              <a:buFontTx/>
              <a:buChar char="-"/>
            </a:pPr>
            <a:r>
              <a:rPr lang="en-GB">
                <a:solidFill>
                  <a:schemeClr val="bg2">
                    <a:lumMod val="85000"/>
                  </a:schemeClr>
                </a:solidFill>
              </a:rPr>
              <a:t>Huge databases (~2.2 TB)</a:t>
            </a:r>
          </a:p>
        </p:txBody>
      </p:sp>
    </p:spTree>
    <p:extLst>
      <p:ext uri="{BB962C8B-B14F-4D97-AF65-F5344CB8AC3E}">
        <p14:creationId xmlns:p14="http://schemas.microsoft.com/office/powerpoint/2010/main" val="3114693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86D9-E4A6-4CC8-87B2-4E25ECBAE4B1}"/>
              </a:ext>
            </a:extLst>
          </p:cNvPr>
          <p:cNvSpPr>
            <a:spLocks noGrp="1"/>
          </p:cNvSpPr>
          <p:nvPr>
            <p:ph type="title"/>
          </p:nvPr>
        </p:nvSpPr>
        <p:spPr/>
        <p:txBody>
          <a:bodyPr/>
          <a:lstStyle/>
          <a:p>
            <a:r>
              <a:rPr lang="en-GB" err="1"/>
              <a:t>AlphaFold</a:t>
            </a:r>
            <a:r>
              <a:rPr lang="en-GB"/>
              <a:t> availability</a:t>
            </a:r>
          </a:p>
        </p:txBody>
      </p:sp>
      <p:grpSp>
        <p:nvGrpSpPr>
          <p:cNvPr id="13" name="Group 12">
            <a:extLst>
              <a:ext uri="{FF2B5EF4-FFF2-40B4-BE49-F238E27FC236}">
                <a16:creationId xmlns:a16="http://schemas.microsoft.com/office/drawing/2014/main" id="{22DACF04-6038-4220-8068-77915D8B6E7B}"/>
              </a:ext>
            </a:extLst>
          </p:cNvPr>
          <p:cNvGrpSpPr/>
          <p:nvPr/>
        </p:nvGrpSpPr>
        <p:grpSpPr>
          <a:xfrm>
            <a:off x="872855" y="3940413"/>
            <a:ext cx="5223145" cy="2093784"/>
            <a:chOff x="869048" y="1772256"/>
            <a:chExt cx="5223145" cy="2093784"/>
          </a:xfrm>
        </p:grpSpPr>
        <p:sp>
          <p:nvSpPr>
            <p:cNvPr id="9" name="Rectangle: Rounded Corners 8">
              <a:extLst>
                <a:ext uri="{FF2B5EF4-FFF2-40B4-BE49-F238E27FC236}">
                  <a16:creationId xmlns:a16="http://schemas.microsoft.com/office/drawing/2014/main" id="{E6BE6ABC-B890-4B8F-AC5D-CCA472CCAD04}"/>
                </a:ext>
              </a:extLst>
            </p:cNvPr>
            <p:cNvSpPr/>
            <p:nvPr/>
          </p:nvSpPr>
          <p:spPr>
            <a:xfrm>
              <a:off x="869048" y="1772256"/>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5122" name="Picture 2" descr="How to start with GitHub and contribute to the open source | by raviteja  yamsani | Medium">
              <a:extLst>
                <a:ext uri="{FF2B5EF4-FFF2-40B4-BE49-F238E27FC236}">
                  <a16:creationId xmlns:a16="http://schemas.microsoft.com/office/drawing/2014/main" id="{091FFF1C-1C55-4672-B2E0-9309B20AB8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07"/>
            <a:stretch/>
          </p:blipFill>
          <p:spPr bwMode="auto">
            <a:xfrm>
              <a:off x="1225995" y="2048748"/>
              <a:ext cx="2433354" cy="1590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0DEEF3-32ED-48FD-B0B2-C66CDD8727CA}"/>
                </a:ext>
              </a:extLst>
            </p:cNvPr>
            <p:cNvPicPr>
              <a:picLocks noChangeAspect="1"/>
            </p:cNvPicPr>
            <p:nvPr/>
          </p:nvPicPr>
          <p:blipFill>
            <a:blip r:embed="rId3"/>
            <a:stretch>
              <a:fillRect/>
            </a:stretch>
          </p:blipFill>
          <p:spPr>
            <a:xfrm>
              <a:off x="3257700" y="2531112"/>
              <a:ext cx="2552767" cy="625945"/>
            </a:xfrm>
            <a:prstGeom prst="rect">
              <a:avLst/>
            </a:prstGeom>
          </p:spPr>
        </p:pic>
        <p:sp>
          <p:nvSpPr>
            <p:cNvPr id="10" name="TextBox 9">
              <a:extLst>
                <a:ext uri="{FF2B5EF4-FFF2-40B4-BE49-F238E27FC236}">
                  <a16:creationId xmlns:a16="http://schemas.microsoft.com/office/drawing/2014/main" id="{EC13D382-196F-4732-BC16-2FE8776CFC7C}"/>
                </a:ext>
              </a:extLst>
            </p:cNvPr>
            <p:cNvSpPr txBox="1"/>
            <p:nvPr/>
          </p:nvSpPr>
          <p:spPr>
            <a:xfrm>
              <a:off x="1011308" y="1886165"/>
              <a:ext cx="469128" cy="461665"/>
            </a:xfrm>
            <a:prstGeom prst="rect">
              <a:avLst/>
            </a:prstGeom>
          </p:spPr>
          <p:txBody>
            <a:bodyPr wrap="square" rtlCol="0">
              <a:spAutoFit/>
            </a:bodyPr>
            <a:lstStyle/>
            <a:p>
              <a:pPr algn="l"/>
              <a:r>
                <a:rPr lang="en-GB" sz="2400">
                  <a:solidFill>
                    <a:schemeClr val="accent5"/>
                  </a:solidFill>
                </a:rPr>
                <a:t>3.</a:t>
              </a:r>
            </a:p>
          </p:txBody>
        </p:sp>
      </p:grpSp>
      <p:grpSp>
        <p:nvGrpSpPr>
          <p:cNvPr id="20" name="Group 19">
            <a:extLst>
              <a:ext uri="{FF2B5EF4-FFF2-40B4-BE49-F238E27FC236}">
                <a16:creationId xmlns:a16="http://schemas.microsoft.com/office/drawing/2014/main" id="{DFEC58F2-E8EC-4F8F-A525-4DC4B4AB5344}"/>
              </a:ext>
            </a:extLst>
          </p:cNvPr>
          <p:cNvGrpSpPr/>
          <p:nvPr/>
        </p:nvGrpSpPr>
        <p:grpSpPr>
          <a:xfrm>
            <a:off x="872856" y="1690688"/>
            <a:ext cx="5223145" cy="2093784"/>
            <a:chOff x="869047" y="4021981"/>
            <a:chExt cx="5223145" cy="2093784"/>
          </a:xfrm>
        </p:grpSpPr>
        <p:sp>
          <p:nvSpPr>
            <p:cNvPr id="14" name="Rectangle: Rounded Corners 13">
              <a:extLst>
                <a:ext uri="{FF2B5EF4-FFF2-40B4-BE49-F238E27FC236}">
                  <a16:creationId xmlns:a16="http://schemas.microsoft.com/office/drawing/2014/main" id="{CD4C87CA-171B-4058-8637-DC7AA34173C4}"/>
                </a:ext>
              </a:extLst>
            </p:cNvPr>
            <p:cNvSpPr/>
            <p:nvPr/>
          </p:nvSpPr>
          <p:spPr>
            <a:xfrm>
              <a:off x="869047" y="4021981"/>
              <a:ext cx="5223145" cy="20937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0C327F45-65B9-47AA-9347-07963D1853F8}"/>
                </a:ext>
              </a:extLst>
            </p:cNvPr>
            <p:cNvPicPr>
              <a:picLocks noChangeAspect="1"/>
            </p:cNvPicPr>
            <p:nvPr/>
          </p:nvPicPr>
          <p:blipFill>
            <a:blip r:embed="rId4"/>
            <a:stretch>
              <a:fillRect/>
            </a:stretch>
          </p:blipFill>
          <p:spPr>
            <a:xfrm>
              <a:off x="1011308" y="4533544"/>
              <a:ext cx="4879200" cy="1384898"/>
            </a:xfrm>
            <a:prstGeom prst="rect">
              <a:avLst/>
            </a:prstGeom>
          </p:spPr>
        </p:pic>
        <p:sp>
          <p:nvSpPr>
            <p:cNvPr id="15" name="TextBox 14">
              <a:extLst>
                <a:ext uri="{FF2B5EF4-FFF2-40B4-BE49-F238E27FC236}">
                  <a16:creationId xmlns:a16="http://schemas.microsoft.com/office/drawing/2014/main" id="{81A31DA4-C3C2-4FA1-8B3F-AFFB30BE04EA}"/>
                </a:ext>
              </a:extLst>
            </p:cNvPr>
            <p:cNvSpPr txBox="1"/>
            <p:nvPr/>
          </p:nvSpPr>
          <p:spPr>
            <a:xfrm>
              <a:off x="1013084" y="4071879"/>
              <a:ext cx="469128" cy="461665"/>
            </a:xfrm>
            <a:prstGeom prst="rect">
              <a:avLst/>
            </a:prstGeom>
          </p:spPr>
          <p:txBody>
            <a:bodyPr wrap="square" rtlCol="0">
              <a:spAutoFit/>
            </a:bodyPr>
            <a:lstStyle/>
            <a:p>
              <a:pPr algn="l"/>
              <a:r>
                <a:rPr lang="en-GB" sz="2400">
                  <a:solidFill>
                    <a:schemeClr val="accent5"/>
                  </a:solidFill>
                </a:rPr>
                <a:t>1.</a:t>
              </a:r>
            </a:p>
          </p:txBody>
        </p:sp>
      </p:grpSp>
      <p:sp>
        <p:nvSpPr>
          <p:cNvPr id="11" name="Slide Number Placeholder 10">
            <a:extLst>
              <a:ext uri="{FF2B5EF4-FFF2-40B4-BE49-F238E27FC236}">
                <a16:creationId xmlns:a16="http://schemas.microsoft.com/office/drawing/2014/main" id="{D0B2FBA8-A154-4201-B4C1-FDB04EAE51F1}"/>
              </a:ext>
            </a:extLst>
          </p:cNvPr>
          <p:cNvSpPr>
            <a:spLocks noGrp="1"/>
          </p:cNvSpPr>
          <p:nvPr>
            <p:ph type="sldNum" sz="quarter" idx="4"/>
          </p:nvPr>
        </p:nvSpPr>
        <p:spPr/>
        <p:txBody>
          <a:bodyPr/>
          <a:lstStyle/>
          <a:p>
            <a:fld id="{2DD1E3A9-16E1-46A5-B6BF-AFD2877FAE22}" type="slidenum">
              <a:rPr lang="en-GB" smtClean="0"/>
              <a:t>21</a:t>
            </a:fld>
            <a:endParaRPr lang="en-GB"/>
          </a:p>
        </p:txBody>
      </p:sp>
      <p:grpSp>
        <p:nvGrpSpPr>
          <p:cNvPr id="3" name="Group 2">
            <a:extLst>
              <a:ext uri="{FF2B5EF4-FFF2-40B4-BE49-F238E27FC236}">
                <a16:creationId xmlns:a16="http://schemas.microsoft.com/office/drawing/2014/main" id="{6A9FA040-4FA9-AB05-68B5-E50D9E1DADFF}"/>
              </a:ext>
            </a:extLst>
          </p:cNvPr>
          <p:cNvGrpSpPr/>
          <p:nvPr/>
        </p:nvGrpSpPr>
        <p:grpSpPr>
          <a:xfrm>
            <a:off x="6238260" y="1690688"/>
            <a:ext cx="5223145" cy="4343509"/>
            <a:chOff x="6379081" y="1517814"/>
            <a:chExt cx="5223145" cy="4343509"/>
          </a:xfrm>
        </p:grpSpPr>
        <p:sp>
          <p:nvSpPr>
            <p:cNvPr id="5" name="Rectangle: Rounded Corners 4">
              <a:extLst>
                <a:ext uri="{FF2B5EF4-FFF2-40B4-BE49-F238E27FC236}">
                  <a16:creationId xmlns:a16="http://schemas.microsoft.com/office/drawing/2014/main" id="{32B19A90-538C-A284-9CEC-D1AB75DC89EE}"/>
                </a:ext>
              </a:extLst>
            </p:cNvPr>
            <p:cNvSpPr/>
            <p:nvPr/>
          </p:nvSpPr>
          <p:spPr>
            <a:xfrm>
              <a:off x="6379081" y="1517814"/>
              <a:ext cx="5223145" cy="4343509"/>
            </a:xfrm>
            <a:prstGeom prst="roundRect">
              <a:avLst>
                <a:gd name="adj" fmla="val 952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17" name="Picture 16" descr="Logo&#10;&#10;Description automatically generated">
              <a:extLst>
                <a:ext uri="{FF2B5EF4-FFF2-40B4-BE49-F238E27FC236}">
                  <a16:creationId xmlns:a16="http://schemas.microsoft.com/office/drawing/2014/main" id="{9D174069-35F5-2038-953C-51BE87E2E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9834" y="1609113"/>
              <a:ext cx="2865380" cy="1911186"/>
            </a:xfrm>
            <a:prstGeom prst="rect">
              <a:avLst/>
            </a:prstGeom>
          </p:spPr>
        </p:pic>
        <p:pic>
          <p:nvPicPr>
            <p:cNvPr id="18" name="Picture 4">
              <a:extLst>
                <a:ext uri="{FF2B5EF4-FFF2-40B4-BE49-F238E27FC236}">
                  <a16:creationId xmlns:a16="http://schemas.microsoft.com/office/drawing/2014/main" id="{19A30438-0748-4F12-3830-FBB521DAD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061" y="3252509"/>
              <a:ext cx="2268173" cy="223506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1F0ECF9-F731-7BA1-393C-1396F4D28260}"/>
                </a:ext>
              </a:extLst>
            </p:cNvPr>
            <p:cNvSpPr txBox="1"/>
            <p:nvPr/>
          </p:nvSpPr>
          <p:spPr>
            <a:xfrm>
              <a:off x="8937520" y="4589484"/>
              <a:ext cx="2021903" cy="584775"/>
            </a:xfrm>
            <a:prstGeom prst="rect">
              <a:avLst/>
            </a:prstGeom>
          </p:spPr>
          <p:txBody>
            <a:bodyPr wrap="square" rtlCol="0">
              <a:spAutoFit/>
            </a:bodyPr>
            <a:lstStyle/>
            <a:p>
              <a:pPr algn="l"/>
              <a:r>
                <a:rPr lang="en-GB" sz="3200" b="1" err="1">
                  <a:solidFill>
                    <a:srgbClr val="D71C12"/>
                  </a:solidFill>
                </a:rPr>
                <a:t>Colabfold</a:t>
              </a:r>
              <a:endParaRPr lang="en-GB" sz="3200" b="1">
                <a:solidFill>
                  <a:srgbClr val="D71C12"/>
                </a:solidFill>
              </a:endParaRPr>
            </a:p>
          </p:txBody>
        </p:sp>
        <p:sp>
          <p:nvSpPr>
            <p:cNvPr id="22" name="TextBox 21">
              <a:extLst>
                <a:ext uri="{FF2B5EF4-FFF2-40B4-BE49-F238E27FC236}">
                  <a16:creationId xmlns:a16="http://schemas.microsoft.com/office/drawing/2014/main" id="{8A37798B-FFBF-F394-FE8A-4067C6AF7D97}"/>
                </a:ext>
              </a:extLst>
            </p:cNvPr>
            <p:cNvSpPr txBox="1"/>
            <p:nvPr/>
          </p:nvSpPr>
          <p:spPr>
            <a:xfrm>
              <a:off x="6556684" y="1563473"/>
              <a:ext cx="469128" cy="461665"/>
            </a:xfrm>
            <a:prstGeom prst="rect">
              <a:avLst/>
            </a:prstGeom>
          </p:spPr>
          <p:txBody>
            <a:bodyPr wrap="square" rtlCol="0">
              <a:spAutoFit/>
            </a:bodyPr>
            <a:lstStyle/>
            <a:p>
              <a:pPr algn="l"/>
              <a:r>
                <a:rPr lang="en-GB" sz="2400">
                  <a:solidFill>
                    <a:schemeClr val="accent5"/>
                  </a:solidFill>
                </a:rPr>
                <a:t>2.</a:t>
              </a:r>
            </a:p>
          </p:txBody>
        </p:sp>
      </p:grpSp>
    </p:spTree>
    <p:extLst>
      <p:ext uri="{BB962C8B-B14F-4D97-AF65-F5344CB8AC3E}">
        <p14:creationId xmlns:p14="http://schemas.microsoft.com/office/powerpoint/2010/main" val="844719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4E32-9AEB-4316-BBC6-E5F868CD02DC}"/>
              </a:ext>
            </a:extLst>
          </p:cNvPr>
          <p:cNvSpPr>
            <a:spLocks noGrp="1"/>
          </p:cNvSpPr>
          <p:nvPr>
            <p:ph type="title"/>
          </p:nvPr>
        </p:nvSpPr>
        <p:spPr/>
        <p:txBody>
          <a:bodyPr/>
          <a:lstStyle/>
          <a:p>
            <a:r>
              <a:rPr lang="en-GB" err="1"/>
              <a:t>AlphaFoldDB</a:t>
            </a:r>
            <a:r>
              <a:rPr lang="en-GB"/>
              <a:t> </a:t>
            </a:r>
            <a:r>
              <a:rPr lang="en-GB" sz="1400"/>
              <a:t>(alphafold.ebi.ac.uk)</a:t>
            </a:r>
            <a:endParaRPr lang="en-GB"/>
          </a:p>
        </p:txBody>
      </p:sp>
      <p:pic>
        <p:nvPicPr>
          <p:cNvPr id="5" name="Picture 4">
            <a:extLst>
              <a:ext uri="{FF2B5EF4-FFF2-40B4-BE49-F238E27FC236}">
                <a16:creationId xmlns:a16="http://schemas.microsoft.com/office/drawing/2014/main" id="{CA66B07C-8E14-45B3-99C2-13A17444BABB}"/>
              </a:ext>
            </a:extLst>
          </p:cNvPr>
          <p:cNvPicPr>
            <a:picLocks noChangeAspect="1"/>
          </p:cNvPicPr>
          <p:nvPr/>
        </p:nvPicPr>
        <p:blipFill>
          <a:blip r:embed="rId2"/>
          <a:stretch>
            <a:fillRect/>
          </a:stretch>
        </p:blipFill>
        <p:spPr>
          <a:xfrm>
            <a:off x="5064931" y="1908948"/>
            <a:ext cx="6846028" cy="4711148"/>
          </a:xfrm>
          <a:prstGeom prst="rect">
            <a:avLst/>
          </a:prstGeom>
          <a:ln w="12700" cap="sq">
            <a:solidFill>
              <a:schemeClr val="tx1"/>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0EC25F3D-4F90-4839-A86A-23A22F6A4B32}"/>
              </a:ext>
            </a:extLst>
          </p:cNvPr>
          <p:cNvSpPr txBox="1"/>
          <p:nvPr/>
        </p:nvSpPr>
        <p:spPr>
          <a:xfrm>
            <a:off x="612250" y="2304990"/>
            <a:ext cx="4079019" cy="3139321"/>
          </a:xfrm>
          <a:prstGeom prst="rect">
            <a:avLst/>
          </a:prstGeom>
        </p:spPr>
        <p:txBody>
          <a:bodyPr wrap="square" rtlCol="0">
            <a:spAutoFit/>
          </a:bodyPr>
          <a:lstStyle/>
          <a:p>
            <a:pPr algn="l"/>
            <a:r>
              <a:rPr lang="en-GB">
                <a:solidFill>
                  <a:schemeClr val="accent5"/>
                </a:solidFill>
              </a:rPr>
              <a:t>Predicted monomer structures</a:t>
            </a:r>
          </a:p>
          <a:p>
            <a:pPr algn="l"/>
            <a:endParaRPr lang="en-GB">
              <a:solidFill>
                <a:schemeClr val="accent5"/>
              </a:solidFill>
            </a:endParaRPr>
          </a:p>
          <a:p>
            <a:pPr algn="l"/>
            <a:r>
              <a:rPr lang="en-GB">
                <a:solidFill>
                  <a:schemeClr val="accent5"/>
                </a:solidFill>
              </a:rPr>
              <a:t>Coverage: </a:t>
            </a:r>
          </a:p>
          <a:p>
            <a:pPr algn="l"/>
            <a:r>
              <a:rPr lang="en-GB">
                <a:solidFill>
                  <a:schemeClr val="accent5"/>
                </a:solidFill>
              </a:rPr>
              <a:t>~ full </a:t>
            </a:r>
            <a:r>
              <a:rPr lang="en-GB" err="1">
                <a:solidFill>
                  <a:schemeClr val="accent5"/>
                </a:solidFill>
              </a:rPr>
              <a:t>UniProt</a:t>
            </a:r>
            <a:endParaRPr lang="en-GB">
              <a:solidFill>
                <a:schemeClr val="accent5"/>
              </a:solidFill>
            </a:endParaRPr>
          </a:p>
          <a:p>
            <a:pPr algn="l"/>
            <a:r>
              <a:rPr lang="en-GB">
                <a:solidFill>
                  <a:schemeClr val="accent5"/>
                </a:solidFill>
              </a:rPr>
              <a:t>200 million proteins from 1 million species</a:t>
            </a:r>
          </a:p>
          <a:p>
            <a:pPr algn="l"/>
            <a:endParaRPr lang="en-GB">
              <a:solidFill>
                <a:schemeClr val="accent5"/>
              </a:solidFill>
            </a:endParaRPr>
          </a:p>
          <a:p>
            <a:r>
              <a:rPr lang="en-GB">
                <a:solidFill>
                  <a:schemeClr val="accent5"/>
                </a:solidFill>
              </a:rPr>
              <a:t>16 &lt; length &lt; 2700 (</a:t>
            </a:r>
            <a:r>
              <a:rPr lang="en-GB" err="1">
                <a:solidFill>
                  <a:schemeClr val="accent5"/>
                </a:solidFill>
              </a:rPr>
              <a:t>SwissProt</a:t>
            </a:r>
            <a:r>
              <a:rPr lang="en-GB">
                <a:solidFill>
                  <a:schemeClr val="accent5"/>
                </a:solidFill>
              </a:rPr>
              <a:t>)</a:t>
            </a:r>
          </a:p>
          <a:p>
            <a:r>
              <a:rPr lang="en-GB">
                <a:solidFill>
                  <a:schemeClr val="accent5"/>
                </a:solidFill>
              </a:rPr>
              <a:t>16 &lt; length &lt; 1280 (rest of </a:t>
            </a:r>
            <a:r>
              <a:rPr lang="en-GB" err="1">
                <a:solidFill>
                  <a:schemeClr val="accent5"/>
                </a:solidFill>
              </a:rPr>
              <a:t>UniProt</a:t>
            </a:r>
            <a:r>
              <a:rPr lang="en-GB">
                <a:solidFill>
                  <a:schemeClr val="accent5"/>
                </a:solidFill>
              </a:rPr>
              <a:t>)</a:t>
            </a:r>
          </a:p>
          <a:p>
            <a:pPr algn="l"/>
            <a:endParaRPr lang="en-GB">
              <a:solidFill>
                <a:schemeClr val="accent5"/>
              </a:solidFill>
            </a:endParaRPr>
          </a:p>
          <a:p>
            <a:pPr algn="l"/>
            <a:r>
              <a:rPr lang="en-GB">
                <a:solidFill>
                  <a:schemeClr val="accent5"/>
                </a:solidFill>
              </a:rPr>
              <a:t>! No multimers !</a:t>
            </a:r>
          </a:p>
        </p:txBody>
      </p:sp>
    </p:spTree>
    <p:extLst>
      <p:ext uri="{BB962C8B-B14F-4D97-AF65-F5344CB8AC3E}">
        <p14:creationId xmlns:p14="http://schemas.microsoft.com/office/powerpoint/2010/main" val="2783380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0742-4512-4E02-9C83-3C355B890850}"/>
              </a:ext>
            </a:extLst>
          </p:cNvPr>
          <p:cNvSpPr>
            <a:spLocks noGrp="1"/>
          </p:cNvSpPr>
          <p:nvPr>
            <p:ph type="title"/>
          </p:nvPr>
        </p:nvSpPr>
        <p:spPr/>
        <p:txBody>
          <a:bodyPr/>
          <a:lstStyle/>
          <a:p>
            <a:r>
              <a:rPr lang="en-GB" err="1"/>
              <a:t>AlphaFold</a:t>
            </a:r>
            <a:r>
              <a:rPr lang="en-GB"/>
              <a:t>: Official Google </a:t>
            </a:r>
            <a:r>
              <a:rPr lang="en-GB" err="1"/>
              <a:t>Colab</a:t>
            </a:r>
            <a:endParaRPr lang="en-BE"/>
          </a:p>
        </p:txBody>
      </p:sp>
      <p:grpSp>
        <p:nvGrpSpPr>
          <p:cNvPr id="9" name="Group 8">
            <a:extLst>
              <a:ext uri="{FF2B5EF4-FFF2-40B4-BE49-F238E27FC236}">
                <a16:creationId xmlns:a16="http://schemas.microsoft.com/office/drawing/2014/main" id="{F08E1C01-1DA3-4D2A-8E8D-4C6E8727F2E3}"/>
              </a:ext>
            </a:extLst>
          </p:cNvPr>
          <p:cNvGrpSpPr/>
          <p:nvPr/>
        </p:nvGrpSpPr>
        <p:grpSpPr>
          <a:xfrm>
            <a:off x="19051" y="5524500"/>
            <a:ext cx="12087225" cy="1304972"/>
            <a:chOff x="19051" y="5524500"/>
            <a:chExt cx="12087225" cy="1304972"/>
          </a:xfrm>
        </p:grpSpPr>
        <p:sp>
          <p:nvSpPr>
            <p:cNvPr id="8" name="Rectangle 7">
              <a:extLst>
                <a:ext uri="{FF2B5EF4-FFF2-40B4-BE49-F238E27FC236}">
                  <a16:creationId xmlns:a16="http://schemas.microsoft.com/office/drawing/2014/main" id="{11AF18C5-D1E5-4378-ACCA-15FE6FDC294A}"/>
                </a:ext>
              </a:extLst>
            </p:cNvPr>
            <p:cNvSpPr/>
            <p:nvPr/>
          </p:nvSpPr>
          <p:spPr>
            <a:xfrm>
              <a:off x="19051" y="5524500"/>
              <a:ext cx="12087225" cy="1228725"/>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5A0F4C60-203E-408B-AD58-68E5A60C992A}"/>
                </a:ext>
              </a:extLst>
            </p:cNvPr>
            <p:cNvSpPr txBox="1"/>
            <p:nvPr/>
          </p:nvSpPr>
          <p:spPr>
            <a:xfrm>
              <a:off x="3219451" y="6567862"/>
              <a:ext cx="8886825" cy="261610"/>
            </a:xfrm>
            <a:prstGeom prst="rect">
              <a:avLst/>
            </a:prstGeom>
            <a:noFill/>
          </p:spPr>
          <p:txBody>
            <a:bodyPr wrap="square">
              <a:spAutoFit/>
            </a:bodyPr>
            <a:lstStyle/>
            <a:p>
              <a:pPr algn="r"/>
              <a:r>
                <a:rPr lang="en-BE" sz="1100">
                  <a:solidFill>
                    <a:schemeClr val="accent6">
                      <a:lumMod val="65000"/>
                    </a:schemeClr>
                  </a:solidFill>
                </a:rPr>
                <a:t>https://colab.research.google.com/github/deepmind/alphafold/blob/main/notebooks/AlphaFold.ipynb</a:t>
              </a:r>
            </a:p>
          </p:txBody>
        </p:sp>
      </p:grpSp>
      <p:pic>
        <p:nvPicPr>
          <p:cNvPr id="7" name="Picture 6">
            <a:extLst>
              <a:ext uri="{FF2B5EF4-FFF2-40B4-BE49-F238E27FC236}">
                <a16:creationId xmlns:a16="http://schemas.microsoft.com/office/drawing/2014/main" id="{B8BCF14C-5F55-4E1F-ADD4-BD7A296400E5}"/>
              </a:ext>
            </a:extLst>
          </p:cNvPr>
          <p:cNvPicPr>
            <a:picLocks noChangeAspect="1"/>
          </p:cNvPicPr>
          <p:nvPr/>
        </p:nvPicPr>
        <p:blipFill>
          <a:blip r:embed="rId2"/>
          <a:stretch>
            <a:fillRect/>
          </a:stretch>
        </p:blipFill>
        <p:spPr>
          <a:xfrm>
            <a:off x="838200" y="1690688"/>
            <a:ext cx="5191053" cy="4634061"/>
          </a:xfrm>
          <a:prstGeom prst="rect">
            <a:avLst/>
          </a:prstGeom>
        </p:spPr>
      </p:pic>
      <p:sp>
        <p:nvSpPr>
          <p:cNvPr id="12" name="Oval 11">
            <a:extLst>
              <a:ext uri="{FF2B5EF4-FFF2-40B4-BE49-F238E27FC236}">
                <a16:creationId xmlns:a16="http://schemas.microsoft.com/office/drawing/2014/main" id="{D6F1E632-8C5F-41B7-8AD7-089397D19EA9}"/>
              </a:ext>
            </a:extLst>
          </p:cNvPr>
          <p:cNvSpPr/>
          <p:nvPr/>
        </p:nvSpPr>
        <p:spPr>
          <a:xfrm>
            <a:off x="4953000" y="1863587"/>
            <a:ext cx="428625" cy="309562"/>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3" name="Oval 12">
            <a:extLst>
              <a:ext uri="{FF2B5EF4-FFF2-40B4-BE49-F238E27FC236}">
                <a16:creationId xmlns:a16="http://schemas.microsoft.com/office/drawing/2014/main" id="{611FD648-A375-4AA4-991E-010BA54DEF40}"/>
              </a:ext>
            </a:extLst>
          </p:cNvPr>
          <p:cNvSpPr/>
          <p:nvPr/>
        </p:nvSpPr>
        <p:spPr>
          <a:xfrm>
            <a:off x="1657350" y="1708806"/>
            <a:ext cx="428625" cy="309562"/>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18" name="TextBox 17">
            <a:extLst>
              <a:ext uri="{FF2B5EF4-FFF2-40B4-BE49-F238E27FC236}">
                <a16:creationId xmlns:a16="http://schemas.microsoft.com/office/drawing/2014/main" id="{BDA063AC-8374-4449-8B6C-AD6BCD56111A}"/>
              </a:ext>
            </a:extLst>
          </p:cNvPr>
          <p:cNvSpPr txBox="1"/>
          <p:nvPr/>
        </p:nvSpPr>
        <p:spPr>
          <a:xfrm>
            <a:off x="3743325" y="3048000"/>
            <a:ext cx="361950" cy="369332"/>
          </a:xfrm>
          <a:prstGeom prst="rect">
            <a:avLst/>
          </a:prstGeom>
        </p:spPr>
        <p:txBody>
          <a:bodyPr wrap="square" rtlCol="0">
            <a:spAutoFit/>
          </a:bodyPr>
          <a:lstStyle/>
          <a:p>
            <a:pPr algn="l"/>
            <a:r>
              <a:rPr lang="en-GB">
                <a:solidFill>
                  <a:schemeClr val="accent3"/>
                </a:solidFill>
              </a:rPr>
              <a:t>2.</a:t>
            </a:r>
            <a:endParaRPr lang="en-BE">
              <a:solidFill>
                <a:schemeClr val="accent3"/>
              </a:solidFill>
            </a:endParaRPr>
          </a:p>
        </p:txBody>
      </p:sp>
      <p:sp>
        <p:nvSpPr>
          <p:cNvPr id="19" name="TextBox 18">
            <a:extLst>
              <a:ext uri="{FF2B5EF4-FFF2-40B4-BE49-F238E27FC236}">
                <a16:creationId xmlns:a16="http://schemas.microsoft.com/office/drawing/2014/main" id="{F09E9AC3-C6F4-44DE-80F1-A4A6689DB987}"/>
              </a:ext>
            </a:extLst>
          </p:cNvPr>
          <p:cNvSpPr txBox="1"/>
          <p:nvPr/>
        </p:nvSpPr>
        <p:spPr>
          <a:xfrm>
            <a:off x="4724400" y="1535594"/>
            <a:ext cx="361950" cy="369332"/>
          </a:xfrm>
          <a:prstGeom prst="rect">
            <a:avLst/>
          </a:prstGeom>
        </p:spPr>
        <p:txBody>
          <a:bodyPr wrap="square" rtlCol="0">
            <a:spAutoFit/>
          </a:bodyPr>
          <a:lstStyle/>
          <a:p>
            <a:pPr algn="l"/>
            <a:r>
              <a:rPr lang="en-GB">
                <a:solidFill>
                  <a:schemeClr val="accent3"/>
                </a:solidFill>
              </a:rPr>
              <a:t>1.</a:t>
            </a:r>
            <a:endParaRPr lang="en-BE">
              <a:solidFill>
                <a:schemeClr val="accent3"/>
              </a:solidFill>
            </a:endParaRPr>
          </a:p>
        </p:txBody>
      </p:sp>
      <p:sp>
        <p:nvSpPr>
          <p:cNvPr id="22" name="TextBox 21">
            <a:extLst>
              <a:ext uri="{FF2B5EF4-FFF2-40B4-BE49-F238E27FC236}">
                <a16:creationId xmlns:a16="http://schemas.microsoft.com/office/drawing/2014/main" id="{B10C775C-1CD0-40D7-9984-E427A9AF48A0}"/>
              </a:ext>
            </a:extLst>
          </p:cNvPr>
          <p:cNvSpPr txBox="1"/>
          <p:nvPr/>
        </p:nvSpPr>
        <p:spPr>
          <a:xfrm>
            <a:off x="1988308" y="1302301"/>
            <a:ext cx="361950" cy="369332"/>
          </a:xfrm>
          <a:prstGeom prst="rect">
            <a:avLst/>
          </a:prstGeom>
        </p:spPr>
        <p:txBody>
          <a:bodyPr wrap="square" rtlCol="0">
            <a:spAutoFit/>
          </a:bodyPr>
          <a:lstStyle/>
          <a:p>
            <a:pPr algn="l"/>
            <a:r>
              <a:rPr lang="en-GB">
                <a:solidFill>
                  <a:schemeClr val="accent3"/>
                </a:solidFill>
              </a:rPr>
              <a:t>3.</a:t>
            </a:r>
            <a:endParaRPr lang="en-BE">
              <a:solidFill>
                <a:schemeClr val="accent3"/>
              </a:solidFill>
            </a:endParaRPr>
          </a:p>
        </p:txBody>
      </p:sp>
      <p:pic>
        <p:nvPicPr>
          <p:cNvPr id="11" name="Picture 10">
            <a:extLst>
              <a:ext uri="{FF2B5EF4-FFF2-40B4-BE49-F238E27FC236}">
                <a16:creationId xmlns:a16="http://schemas.microsoft.com/office/drawing/2014/main" id="{A55D9885-280C-4F75-A7E7-B7EA3BEB1BB3}"/>
              </a:ext>
            </a:extLst>
          </p:cNvPr>
          <p:cNvPicPr>
            <a:picLocks noChangeAspect="1"/>
          </p:cNvPicPr>
          <p:nvPr/>
        </p:nvPicPr>
        <p:blipFill>
          <a:blip r:embed="rId3"/>
          <a:stretch>
            <a:fillRect/>
          </a:stretch>
        </p:blipFill>
        <p:spPr>
          <a:xfrm>
            <a:off x="838200" y="1660387"/>
            <a:ext cx="3538537" cy="1183997"/>
          </a:xfrm>
          <a:prstGeom prst="rect">
            <a:avLst/>
          </a:prstGeom>
        </p:spPr>
      </p:pic>
      <p:sp>
        <p:nvSpPr>
          <p:cNvPr id="16" name="Oval 15">
            <a:extLst>
              <a:ext uri="{FF2B5EF4-FFF2-40B4-BE49-F238E27FC236}">
                <a16:creationId xmlns:a16="http://schemas.microsoft.com/office/drawing/2014/main" id="{F46C5B2B-A807-4657-A405-40435E57DA49}"/>
              </a:ext>
            </a:extLst>
          </p:cNvPr>
          <p:cNvSpPr/>
          <p:nvPr/>
        </p:nvSpPr>
        <p:spPr>
          <a:xfrm>
            <a:off x="1988308" y="1979801"/>
            <a:ext cx="2214563" cy="386695"/>
          </a:xfrm>
          <a:prstGeom prst="ellipse">
            <a:avLst/>
          </a:prstGeom>
          <a:noFill/>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BE"/>
          </a:p>
        </p:txBody>
      </p:sp>
      <p:sp>
        <p:nvSpPr>
          <p:cNvPr id="23" name="TextBox 22">
            <a:extLst>
              <a:ext uri="{FF2B5EF4-FFF2-40B4-BE49-F238E27FC236}">
                <a16:creationId xmlns:a16="http://schemas.microsoft.com/office/drawing/2014/main" id="{4387F0E7-7D99-4836-9021-545886205AC1}"/>
              </a:ext>
            </a:extLst>
          </p:cNvPr>
          <p:cNvSpPr txBox="1"/>
          <p:nvPr/>
        </p:nvSpPr>
        <p:spPr>
          <a:xfrm>
            <a:off x="6688534" y="1667693"/>
            <a:ext cx="4476750" cy="369332"/>
          </a:xfrm>
          <a:prstGeom prst="rect">
            <a:avLst/>
          </a:prstGeom>
          <a:noFill/>
        </p:spPr>
        <p:txBody>
          <a:bodyPr wrap="square" rtlCol="0">
            <a:spAutoFit/>
          </a:bodyPr>
          <a:lstStyle/>
          <a:p>
            <a:pPr algn="l"/>
            <a:r>
              <a:rPr lang="en-GB">
                <a:solidFill>
                  <a:schemeClr val="accent3"/>
                </a:solidFill>
              </a:rPr>
              <a:t>4. Wait.</a:t>
            </a:r>
          </a:p>
        </p:txBody>
      </p:sp>
      <p:pic>
        <p:nvPicPr>
          <p:cNvPr id="29" name="Picture 28">
            <a:extLst>
              <a:ext uri="{FF2B5EF4-FFF2-40B4-BE49-F238E27FC236}">
                <a16:creationId xmlns:a16="http://schemas.microsoft.com/office/drawing/2014/main" id="{F3FED67E-EFFD-40A8-A4A2-84227B70F13A}"/>
              </a:ext>
            </a:extLst>
          </p:cNvPr>
          <p:cNvPicPr>
            <a:picLocks noChangeAspect="1"/>
          </p:cNvPicPr>
          <p:nvPr/>
        </p:nvPicPr>
        <p:blipFill>
          <a:blip r:embed="rId4"/>
          <a:stretch>
            <a:fillRect/>
          </a:stretch>
        </p:blipFill>
        <p:spPr>
          <a:xfrm>
            <a:off x="9645008" y="2914145"/>
            <a:ext cx="1991469" cy="909637"/>
          </a:xfrm>
          <a:prstGeom prst="rect">
            <a:avLst/>
          </a:prstGeom>
        </p:spPr>
      </p:pic>
      <p:sp>
        <p:nvSpPr>
          <p:cNvPr id="30" name="TextBox 29">
            <a:extLst>
              <a:ext uri="{FF2B5EF4-FFF2-40B4-BE49-F238E27FC236}">
                <a16:creationId xmlns:a16="http://schemas.microsoft.com/office/drawing/2014/main" id="{BF361E15-6CD5-4F3C-8047-824124E764B1}"/>
              </a:ext>
            </a:extLst>
          </p:cNvPr>
          <p:cNvSpPr txBox="1"/>
          <p:nvPr/>
        </p:nvSpPr>
        <p:spPr>
          <a:xfrm>
            <a:off x="6567709" y="2678668"/>
            <a:ext cx="2643259" cy="369332"/>
          </a:xfrm>
          <a:prstGeom prst="rect">
            <a:avLst/>
          </a:prstGeom>
          <a:noFill/>
        </p:spPr>
        <p:txBody>
          <a:bodyPr wrap="square" rtlCol="0">
            <a:spAutoFit/>
          </a:bodyPr>
          <a:lstStyle/>
          <a:p>
            <a:pPr algn="l"/>
            <a:r>
              <a:rPr lang="en-GB">
                <a:solidFill>
                  <a:schemeClr val="accent3"/>
                </a:solidFill>
              </a:rPr>
              <a:t>5.</a:t>
            </a:r>
          </a:p>
        </p:txBody>
      </p:sp>
      <p:pic>
        <p:nvPicPr>
          <p:cNvPr id="10" name="Picture 9">
            <a:extLst>
              <a:ext uri="{FF2B5EF4-FFF2-40B4-BE49-F238E27FC236}">
                <a16:creationId xmlns:a16="http://schemas.microsoft.com/office/drawing/2014/main" id="{321D91A6-25CC-4B16-AE4D-B61BFF3DD248}"/>
              </a:ext>
            </a:extLst>
          </p:cNvPr>
          <p:cNvPicPr>
            <a:picLocks noChangeAspect="1"/>
          </p:cNvPicPr>
          <p:nvPr/>
        </p:nvPicPr>
        <p:blipFill>
          <a:blip r:embed="rId5"/>
          <a:stretch>
            <a:fillRect/>
          </a:stretch>
        </p:blipFill>
        <p:spPr>
          <a:xfrm>
            <a:off x="6897332" y="1976396"/>
            <a:ext cx="2833688" cy="2053193"/>
          </a:xfrm>
          <a:prstGeom prst="rect">
            <a:avLst/>
          </a:prstGeom>
        </p:spPr>
      </p:pic>
      <p:pic>
        <p:nvPicPr>
          <p:cNvPr id="15" name="Picture 14">
            <a:extLst>
              <a:ext uri="{FF2B5EF4-FFF2-40B4-BE49-F238E27FC236}">
                <a16:creationId xmlns:a16="http://schemas.microsoft.com/office/drawing/2014/main" id="{9BD78CB0-D6E5-4972-9397-04D06FBE687A}"/>
              </a:ext>
            </a:extLst>
          </p:cNvPr>
          <p:cNvPicPr>
            <a:picLocks noChangeAspect="1"/>
          </p:cNvPicPr>
          <p:nvPr/>
        </p:nvPicPr>
        <p:blipFill>
          <a:blip r:embed="rId6"/>
          <a:stretch>
            <a:fillRect/>
          </a:stretch>
        </p:blipFill>
        <p:spPr>
          <a:xfrm>
            <a:off x="7281862" y="4054563"/>
            <a:ext cx="4154648" cy="1666690"/>
          </a:xfrm>
          <a:prstGeom prst="rect">
            <a:avLst/>
          </a:prstGeom>
        </p:spPr>
      </p:pic>
    </p:spTree>
    <p:extLst>
      <p:ext uri="{BB962C8B-B14F-4D97-AF65-F5344CB8AC3E}">
        <p14:creationId xmlns:p14="http://schemas.microsoft.com/office/powerpoint/2010/main" val="30733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P spid="19" grpId="0"/>
      <p:bldP spid="22" grpId="0"/>
      <p:bldP spid="16" grpId="0" animBg="1"/>
      <p:bldP spid="23" grpId="0" animBg="1"/>
      <p:bldP spid="30" grpId="0" animBg="1"/>
      <p:bldP spid="3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496E-67FF-9574-053C-E550D1994AE8}"/>
              </a:ext>
            </a:extLst>
          </p:cNvPr>
          <p:cNvSpPr>
            <a:spLocks noGrp="1"/>
          </p:cNvSpPr>
          <p:nvPr>
            <p:ph type="title"/>
          </p:nvPr>
        </p:nvSpPr>
        <p:spPr/>
        <p:txBody>
          <a:bodyPr/>
          <a:lstStyle/>
          <a:p>
            <a:r>
              <a:rPr lang="en-GB"/>
              <a:t>Efficiency + customizability via </a:t>
            </a:r>
            <a:r>
              <a:rPr lang="en-GB" err="1"/>
              <a:t>ColabFold</a:t>
            </a:r>
            <a:endParaRPr lang="en-GB"/>
          </a:p>
        </p:txBody>
      </p:sp>
      <p:pic>
        <p:nvPicPr>
          <p:cNvPr id="7" name="Picture 6">
            <a:extLst>
              <a:ext uri="{FF2B5EF4-FFF2-40B4-BE49-F238E27FC236}">
                <a16:creationId xmlns:a16="http://schemas.microsoft.com/office/drawing/2014/main" id="{547188B2-AD31-E328-28C8-6A98520F4600}"/>
              </a:ext>
            </a:extLst>
          </p:cNvPr>
          <p:cNvPicPr>
            <a:picLocks noChangeAspect="1"/>
          </p:cNvPicPr>
          <p:nvPr/>
        </p:nvPicPr>
        <p:blipFill>
          <a:blip r:embed="rId2"/>
          <a:stretch>
            <a:fillRect/>
          </a:stretch>
        </p:blipFill>
        <p:spPr>
          <a:xfrm>
            <a:off x="838200" y="1765190"/>
            <a:ext cx="4922957" cy="4043238"/>
          </a:xfrm>
          <a:prstGeom prst="rect">
            <a:avLst/>
          </a:prstGeom>
        </p:spPr>
      </p:pic>
      <p:pic>
        <p:nvPicPr>
          <p:cNvPr id="9" name="Picture 8">
            <a:extLst>
              <a:ext uri="{FF2B5EF4-FFF2-40B4-BE49-F238E27FC236}">
                <a16:creationId xmlns:a16="http://schemas.microsoft.com/office/drawing/2014/main" id="{B95343EE-2F9B-2387-D6B5-4A9CA1B29F06}"/>
              </a:ext>
            </a:extLst>
          </p:cNvPr>
          <p:cNvPicPr>
            <a:picLocks noChangeAspect="1"/>
          </p:cNvPicPr>
          <p:nvPr/>
        </p:nvPicPr>
        <p:blipFill>
          <a:blip r:embed="rId3"/>
          <a:stretch>
            <a:fillRect/>
          </a:stretch>
        </p:blipFill>
        <p:spPr>
          <a:xfrm>
            <a:off x="6160421" y="2980666"/>
            <a:ext cx="3422049" cy="2827762"/>
          </a:xfrm>
          <a:prstGeom prst="rect">
            <a:avLst/>
          </a:prstGeom>
        </p:spPr>
      </p:pic>
      <p:sp>
        <p:nvSpPr>
          <p:cNvPr id="10" name="Oval 9">
            <a:extLst>
              <a:ext uri="{FF2B5EF4-FFF2-40B4-BE49-F238E27FC236}">
                <a16:creationId xmlns:a16="http://schemas.microsoft.com/office/drawing/2014/main" id="{8A8E11CA-6191-6CE4-6F6D-EDAE73F7D53F}"/>
              </a:ext>
            </a:extLst>
          </p:cNvPr>
          <p:cNvSpPr/>
          <p:nvPr/>
        </p:nvSpPr>
        <p:spPr>
          <a:xfrm>
            <a:off x="6854024" y="3236181"/>
            <a:ext cx="2122999" cy="421419"/>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54471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3A1D-0017-4397-81AD-8B483E1DEF4D}"/>
              </a:ext>
            </a:extLst>
          </p:cNvPr>
          <p:cNvSpPr>
            <a:spLocks noGrp="1"/>
          </p:cNvSpPr>
          <p:nvPr>
            <p:ph type="title"/>
          </p:nvPr>
        </p:nvSpPr>
        <p:spPr/>
        <p:txBody>
          <a:bodyPr/>
          <a:lstStyle/>
          <a:p>
            <a:r>
              <a:rPr lang="en-GB"/>
              <a:t>High-Performance Computing (HPC)</a:t>
            </a:r>
          </a:p>
        </p:txBody>
      </p:sp>
      <p:pic>
        <p:nvPicPr>
          <p:cNvPr id="2050" name="Picture 2">
            <a:extLst>
              <a:ext uri="{FF2B5EF4-FFF2-40B4-BE49-F238E27FC236}">
                <a16:creationId xmlns:a16="http://schemas.microsoft.com/office/drawing/2014/main" id="{EE6B062A-1A90-451A-B04B-78510B499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977" y="1690688"/>
            <a:ext cx="6285484" cy="41173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0DEC514-D70F-4FBF-9281-971CCC06C5F3}"/>
              </a:ext>
            </a:extLst>
          </p:cNvPr>
          <p:cNvCxnSpPr>
            <a:cxnSpLocks/>
          </p:cNvCxnSpPr>
          <p:nvPr/>
        </p:nvCxnSpPr>
        <p:spPr>
          <a:xfrm flipH="1" flipV="1">
            <a:off x="2934032" y="2565666"/>
            <a:ext cx="1208598" cy="31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669197-B6DE-4203-B38B-074C81044586}"/>
              </a:ext>
            </a:extLst>
          </p:cNvPr>
          <p:cNvSpPr txBox="1"/>
          <p:nvPr/>
        </p:nvSpPr>
        <p:spPr>
          <a:xfrm>
            <a:off x="445273" y="2160479"/>
            <a:ext cx="2552369" cy="646331"/>
          </a:xfrm>
          <a:prstGeom prst="rect">
            <a:avLst/>
          </a:prstGeom>
        </p:spPr>
        <p:txBody>
          <a:bodyPr wrap="square" rtlCol="0">
            <a:spAutoFit/>
          </a:bodyPr>
          <a:lstStyle/>
          <a:p>
            <a:pPr algn="l"/>
            <a:r>
              <a:rPr lang="en-GB">
                <a:solidFill>
                  <a:schemeClr val="accent5"/>
                </a:solidFill>
              </a:rPr>
              <a:t>Software and databases</a:t>
            </a:r>
          </a:p>
          <a:p>
            <a:pPr algn="l"/>
            <a:r>
              <a:rPr lang="en-GB">
                <a:solidFill>
                  <a:schemeClr val="accent5"/>
                </a:solidFill>
              </a:rPr>
              <a:t>installed</a:t>
            </a:r>
          </a:p>
        </p:txBody>
      </p:sp>
      <p:sp>
        <p:nvSpPr>
          <p:cNvPr id="8" name="TextBox 7">
            <a:extLst>
              <a:ext uri="{FF2B5EF4-FFF2-40B4-BE49-F238E27FC236}">
                <a16:creationId xmlns:a16="http://schemas.microsoft.com/office/drawing/2014/main" id="{D11FE495-C1BC-43CC-957C-EFE10A6343F3}"/>
              </a:ext>
            </a:extLst>
          </p:cNvPr>
          <p:cNvSpPr txBox="1"/>
          <p:nvPr/>
        </p:nvSpPr>
        <p:spPr>
          <a:xfrm>
            <a:off x="445272" y="3253785"/>
            <a:ext cx="2782958" cy="646331"/>
          </a:xfrm>
          <a:prstGeom prst="rect">
            <a:avLst/>
          </a:prstGeom>
        </p:spPr>
        <p:txBody>
          <a:bodyPr wrap="square" rtlCol="0">
            <a:spAutoFit/>
          </a:bodyPr>
          <a:lstStyle/>
          <a:p>
            <a:pPr algn="l"/>
            <a:r>
              <a:rPr lang="en-GB">
                <a:solidFill>
                  <a:schemeClr val="accent5"/>
                </a:solidFill>
              </a:rPr>
              <a:t>State-of-the-art GPU/CPU/RAM hardware</a:t>
            </a:r>
          </a:p>
        </p:txBody>
      </p:sp>
      <p:sp>
        <p:nvSpPr>
          <p:cNvPr id="9" name="TextBox 8">
            <a:extLst>
              <a:ext uri="{FF2B5EF4-FFF2-40B4-BE49-F238E27FC236}">
                <a16:creationId xmlns:a16="http://schemas.microsoft.com/office/drawing/2014/main" id="{D18858E2-694D-40AD-B91D-B9A2C37C9C94}"/>
              </a:ext>
            </a:extLst>
          </p:cNvPr>
          <p:cNvSpPr txBox="1"/>
          <p:nvPr/>
        </p:nvSpPr>
        <p:spPr>
          <a:xfrm>
            <a:off x="445272" y="4347091"/>
            <a:ext cx="2782958" cy="369332"/>
          </a:xfrm>
          <a:prstGeom prst="rect">
            <a:avLst/>
          </a:prstGeom>
        </p:spPr>
        <p:txBody>
          <a:bodyPr wrap="square" rtlCol="0">
            <a:spAutoFit/>
          </a:bodyPr>
          <a:lstStyle/>
          <a:p>
            <a:pPr algn="l"/>
            <a:r>
              <a:rPr lang="en-GB">
                <a:solidFill>
                  <a:schemeClr val="accent5"/>
                </a:solidFill>
              </a:rPr>
              <a:t>Expert support</a:t>
            </a:r>
          </a:p>
        </p:txBody>
      </p:sp>
      <p:cxnSp>
        <p:nvCxnSpPr>
          <p:cNvPr id="10" name="Straight Arrow Connector 9">
            <a:extLst>
              <a:ext uri="{FF2B5EF4-FFF2-40B4-BE49-F238E27FC236}">
                <a16:creationId xmlns:a16="http://schemas.microsoft.com/office/drawing/2014/main" id="{40E4031D-6E30-4A02-8A84-27323D5D0E39}"/>
              </a:ext>
            </a:extLst>
          </p:cNvPr>
          <p:cNvCxnSpPr>
            <a:cxnSpLocks/>
          </p:cNvCxnSpPr>
          <p:nvPr/>
        </p:nvCxnSpPr>
        <p:spPr>
          <a:xfrm flipH="1" flipV="1">
            <a:off x="3056626" y="3598297"/>
            <a:ext cx="1086004" cy="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4D2FD2-FDFA-4395-915C-81FBAE55EAF3}"/>
              </a:ext>
            </a:extLst>
          </p:cNvPr>
          <p:cNvCxnSpPr>
            <a:cxnSpLocks/>
          </p:cNvCxnSpPr>
          <p:nvPr/>
        </p:nvCxnSpPr>
        <p:spPr>
          <a:xfrm flipH="1">
            <a:off x="2404728" y="4347091"/>
            <a:ext cx="173790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70C705-462E-47D0-93AA-9A0144233648}"/>
              </a:ext>
            </a:extLst>
          </p:cNvPr>
          <p:cNvSpPr txBox="1"/>
          <p:nvPr/>
        </p:nvSpPr>
        <p:spPr>
          <a:xfrm>
            <a:off x="445272" y="5163398"/>
            <a:ext cx="2782958" cy="646331"/>
          </a:xfrm>
          <a:prstGeom prst="rect">
            <a:avLst/>
          </a:prstGeom>
        </p:spPr>
        <p:txBody>
          <a:bodyPr wrap="square" rtlCol="0">
            <a:spAutoFit/>
          </a:bodyPr>
          <a:lstStyle/>
          <a:p>
            <a:pPr algn="l"/>
            <a:r>
              <a:rPr lang="en-GB">
                <a:solidFill>
                  <a:schemeClr val="accent5"/>
                </a:solidFill>
              </a:rPr>
              <a:t>Queuing system for allocating resources</a:t>
            </a:r>
          </a:p>
        </p:txBody>
      </p:sp>
      <p:cxnSp>
        <p:nvCxnSpPr>
          <p:cNvPr id="19" name="Straight Arrow Connector 18">
            <a:extLst>
              <a:ext uri="{FF2B5EF4-FFF2-40B4-BE49-F238E27FC236}">
                <a16:creationId xmlns:a16="http://schemas.microsoft.com/office/drawing/2014/main" id="{F93B8437-3509-4ABF-83F7-CF574B0A7102}"/>
              </a:ext>
            </a:extLst>
          </p:cNvPr>
          <p:cNvCxnSpPr>
            <a:cxnSpLocks/>
          </p:cNvCxnSpPr>
          <p:nvPr/>
        </p:nvCxnSpPr>
        <p:spPr>
          <a:xfrm flipH="1">
            <a:off x="2804075" y="4939910"/>
            <a:ext cx="1338555"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Slide Number Placeholder 21">
            <a:extLst>
              <a:ext uri="{FF2B5EF4-FFF2-40B4-BE49-F238E27FC236}">
                <a16:creationId xmlns:a16="http://schemas.microsoft.com/office/drawing/2014/main" id="{5A2338BC-B937-4FF2-9147-DAD1BE6F8374}"/>
              </a:ext>
            </a:extLst>
          </p:cNvPr>
          <p:cNvSpPr>
            <a:spLocks noGrp="1"/>
          </p:cNvSpPr>
          <p:nvPr>
            <p:ph type="sldNum" sz="quarter" idx="4"/>
          </p:nvPr>
        </p:nvSpPr>
        <p:spPr/>
        <p:txBody>
          <a:bodyPr/>
          <a:lstStyle/>
          <a:p>
            <a:fld id="{2DD1E3A9-16E1-46A5-B6BF-AFD2877FAE22}" type="slidenum">
              <a:rPr lang="en-GB" smtClean="0"/>
              <a:t>25</a:t>
            </a:fld>
            <a:endParaRPr lang="en-GB"/>
          </a:p>
        </p:txBody>
      </p:sp>
    </p:spTree>
    <p:extLst>
      <p:ext uri="{BB962C8B-B14F-4D97-AF65-F5344CB8AC3E}">
        <p14:creationId xmlns:p14="http://schemas.microsoft.com/office/powerpoint/2010/main" val="3243770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8039-4CF5-4283-A5CA-54BF1A74FC31}"/>
              </a:ext>
            </a:extLst>
          </p:cNvPr>
          <p:cNvSpPr>
            <a:spLocks noGrp="1"/>
          </p:cNvSpPr>
          <p:nvPr>
            <p:ph type="title"/>
          </p:nvPr>
        </p:nvSpPr>
        <p:spPr/>
        <p:txBody>
          <a:bodyPr/>
          <a:lstStyle/>
          <a:p>
            <a:r>
              <a:rPr lang="en-GB" err="1"/>
              <a:t>AlphaFold</a:t>
            </a:r>
            <a:r>
              <a:rPr lang="en-GB"/>
              <a:t> on HPC</a:t>
            </a:r>
            <a:endParaRPr lang="en-BE"/>
          </a:p>
        </p:txBody>
      </p:sp>
      <p:sp>
        <p:nvSpPr>
          <p:cNvPr id="3" name="Content Placeholder 2">
            <a:extLst>
              <a:ext uri="{FF2B5EF4-FFF2-40B4-BE49-F238E27FC236}">
                <a16:creationId xmlns:a16="http://schemas.microsoft.com/office/drawing/2014/main" id="{C8C653C0-B587-4E97-97CC-262F364F909E}"/>
              </a:ext>
            </a:extLst>
          </p:cNvPr>
          <p:cNvSpPr>
            <a:spLocks noGrp="1"/>
          </p:cNvSpPr>
          <p:nvPr>
            <p:ph idx="1"/>
          </p:nvPr>
        </p:nvSpPr>
        <p:spPr>
          <a:xfrm>
            <a:off x="838200" y="1533525"/>
            <a:ext cx="10515600" cy="4582518"/>
          </a:xfrm>
        </p:spPr>
        <p:txBody>
          <a:bodyPr/>
          <a:lstStyle/>
          <a:p>
            <a:r>
              <a:rPr lang="en-GB" sz="1800"/>
              <a:t>Advantages:</a:t>
            </a:r>
          </a:p>
          <a:p>
            <a:pPr marL="457200" indent="-457200">
              <a:buFontTx/>
              <a:buChar char="-"/>
            </a:pPr>
            <a:r>
              <a:rPr lang="en-GB" sz="1800"/>
              <a:t>Set up a large batches of experiments </a:t>
            </a:r>
          </a:p>
          <a:p>
            <a:pPr marL="457200" indent="-457200">
              <a:buFontTx/>
              <a:buChar char="-"/>
            </a:pPr>
            <a:r>
              <a:rPr lang="en-GB" sz="1800"/>
              <a:t>Faster + GPUs have greater memory </a:t>
            </a:r>
            <a:r>
              <a:rPr lang="en-GB" sz="1800">
                <a:sym typeface="Wingdings" panose="05000000000000000000" pitchFamily="2" charset="2"/>
              </a:rPr>
              <a:t> longer sequences</a:t>
            </a:r>
          </a:p>
          <a:p>
            <a:pPr marL="457200" indent="-457200">
              <a:buFontTx/>
              <a:buChar char="-"/>
            </a:pPr>
            <a:r>
              <a:rPr lang="en-GB" sz="1800">
                <a:sym typeface="Wingdings" panose="05000000000000000000" pitchFamily="2" charset="2"/>
              </a:rPr>
              <a:t>No restricted availability ( Google </a:t>
            </a:r>
            <a:r>
              <a:rPr lang="en-GB" sz="1800" err="1">
                <a:sym typeface="Wingdings" panose="05000000000000000000" pitchFamily="2" charset="2"/>
              </a:rPr>
              <a:t>Colab</a:t>
            </a:r>
            <a:r>
              <a:rPr lang="en-GB" sz="1800">
                <a:sym typeface="Wingdings" panose="05000000000000000000" pitchFamily="2" charset="2"/>
              </a:rPr>
              <a:t>)</a:t>
            </a:r>
          </a:p>
          <a:p>
            <a:pPr marL="457200" indent="-457200">
              <a:buFontTx/>
              <a:buChar char="-"/>
            </a:pPr>
            <a:endParaRPr lang="en-GB" sz="1800">
              <a:sym typeface="Wingdings" panose="05000000000000000000" pitchFamily="2" charset="2"/>
            </a:endParaRPr>
          </a:p>
          <a:p>
            <a:r>
              <a:rPr lang="en-GB" sz="1800">
                <a:sym typeface="Wingdings" panose="05000000000000000000" pitchFamily="2" charset="2"/>
              </a:rPr>
              <a:t>Available GPU servers (</a:t>
            </a:r>
            <a:r>
              <a:rPr lang="en-GB" sz="1800" err="1">
                <a:sym typeface="Wingdings" panose="05000000000000000000" pitchFamily="2" charset="2"/>
              </a:rPr>
              <a:t>UGent</a:t>
            </a:r>
            <a:r>
              <a:rPr lang="en-GB" sz="1800">
                <a:sym typeface="Wingdings" panose="05000000000000000000" pitchFamily="2" charset="2"/>
              </a:rPr>
              <a:t>):</a:t>
            </a:r>
          </a:p>
          <a:p>
            <a:endParaRPr lang="en-GB" sz="1800"/>
          </a:p>
          <a:p>
            <a:endParaRPr lang="en-GB" sz="1800"/>
          </a:p>
          <a:p>
            <a:endParaRPr lang="en-GB" sz="1800"/>
          </a:p>
          <a:p>
            <a:r>
              <a:rPr lang="en-GB" sz="1800">
                <a:sym typeface="Wingdings" panose="05000000000000000000" pitchFamily="2" charset="2"/>
              </a:rPr>
              <a:t>Available GPUs KUL: </a:t>
            </a:r>
            <a:r>
              <a:rPr lang="en-GB" sz="1800" b="1">
                <a:solidFill>
                  <a:schemeClr val="accent3"/>
                </a:solidFill>
                <a:sym typeface="Wingdings" panose="05000000000000000000" pitchFamily="2" charset="2"/>
              </a:rPr>
              <a:t>20 x 4 </a:t>
            </a:r>
            <a:r>
              <a:rPr lang="en-GB" sz="1800">
                <a:sym typeface="Wingdings" panose="05000000000000000000" pitchFamily="2" charset="2"/>
              </a:rPr>
              <a:t>P100 (16GB) + </a:t>
            </a:r>
            <a:r>
              <a:rPr lang="en-GB" sz="1800" b="1">
                <a:solidFill>
                  <a:schemeClr val="accent3"/>
                </a:solidFill>
                <a:sym typeface="Wingdings" panose="05000000000000000000" pitchFamily="2" charset="2"/>
              </a:rPr>
              <a:t>2 x 4 </a:t>
            </a:r>
            <a:r>
              <a:rPr lang="en-GB" sz="1800">
                <a:sym typeface="Wingdings" panose="05000000000000000000" pitchFamily="2" charset="2"/>
              </a:rPr>
              <a:t>V100 (32GB)</a:t>
            </a:r>
          </a:p>
          <a:p>
            <a:r>
              <a:rPr lang="en-GB" sz="1800">
                <a:sym typeface="Wingdings" panose="05000000000000000000" pitchFamily="2" charset="2"/>
              </a:rPr>
              <a:t>Available GPUs UA: </a:t>
            </a:r>
            <a:r>
              <a:rPr lang="en-GB" sz="1800" b="1">
                <a:solidFill>
                  <a:schemeClr val="accent3"/>
                </a:solidFill>
                <a:sym typeface="Wingdings" panose="05000000000000000000" pitchFamily="2" charset="2"/>
              </a:rPr>
              <a:t>2 x 2 </a:t>
            </a:r>
            <a:r>
              <a:rPr lang="en-GB" sz="1800">
                <a:sym typeface="Wingdings" panose="05000000000000000000" pitchFamily="2" charset="2"/>
              </a:rPr>
              <a:t>P100 (16GB) + </a:t>
            </a:r>
            <a:r>
              <a:rPr lang="en-GB" sz="1800" b="1">
                <a:solidFill>
                  <a:schemeClr val="accent3"/>
                </a:solidFill>
                <a:sym typeface="Wingdings" panose="05000000000000000000" pitchFamily="2" charset="2"/>
              </a:rPr>
              <a:t>1 x 4</a:t>
            </a:r>
            <a:r>
              <a:rPr lang="en-GB" sz="1800">
                <a:sym typeface="Wingdings" panose="05000000000000000000" pitchFamily="2" charset="2"/>
              </a:rPr>
              <a:t> A100 (40GB)</a:t>
            </a:r>
          </a:p>
          <a:p>
            <a:r>
              <a:rPr lang="en-GB" sz="1800">
                <a:sym typeface="Wingdings" panose="05000000000000000000" pitchFamily="2" charset="2"/>
              </a:rPr>
              <a:t>Available GPUs VUB: </a:t>
            </a:r>
            <a:r>
              <a:rPr lang="en-GB" sz="1800" b="1">
                <a:solidFill>
                  <a:schemeClr val="accent3"/>
                </a:solidFill>
                <a:sym typeface="Wingdings" panose="05000000000000000000" pitchFamily="2" charset="2"/>
              </a:rPr>
              <a:t>4 x 2</a:t>
            </a:r>
            <a:r>
              <a:rPr lang="en-GB" sz="1800">
                <a:sym typeface="Wingdings" panose="05000000000000000000" pitchFamily="2" charset="2"/>
              </a:rPr>
              <a:t> P100 (16GB) + </a:t>
            </a:r>
            <a:r>
              <a:rPr lang="en-GB" sz="1800" b="1">
                <a:solidFill>
                  <a:schemeClr val="accent3"/>
                </a:solidFill>
                <a:sym typeface="Wingdings" panose="05000000000000000000" pitchFamily="2" charset="2"/>
              </a:rPr>
              <a:t>10 x 2</a:t>
            </a:r>
            <a:r>
              <a:rPr lang="en-GB" sz="1800">
                <a:sym typeface="Wingdings" panose="05000000000000000000" pitchFamily="2" charset="2"/>
              </a:rPr>
              <a:t> A100 (40GB)</a:t>
            </a:r>
            <a:endParaRPr lang="en-BE" sz="1800"/>
          </a:p>
        </p:txBody>
      </p:sp>
      <p:pic>
        <p:nvPicPr>
          <p:cNvPr id="5" name="Picture 4" descr="A screenshot of a video game&#10;&#10;Description automatically generated with low confidence">
            <a:extLst>
              <a:ext uri="{FF2B5EF4-FFF2-40B4-BE49-F238E27FC236}">
                <a16:creationId xmlns:a16="http://schemas.microsoft.com/office/drawing/2014/main" id="{487BE0ED-12D7-4C02-B212-710F81ECE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929" y="1945238"/>
            <a:ext cx="3607277" cy="956713"/>
          </a:xfrm>
          <a:prstGeom prst="rect">
            <a:avLst/>
          </a:prstGeom>
        </p:spPr>
      </p:pic>
      <p:graphicFrame>
        <p:nvGraphicFramePr>
          <p:cNvPr id="6" name="Table 6">
            <a:extLst>
              <a:ext uri="{FF2B5EF4-FFF2-40B4-BE49-F238E27FC236}">
                <a16:creationId xmlns:a16="http://schemas.microsoft.com/office/drawing/2014/main" id="{28546E8C-5D71-4649-B3CB-FF53791D8370}"/>
              </a:ext>
            </a:extLst>
          </p:cNvPr>
          <p:cNvGraphicFramePr>
            <a:graphicFrameLocks noGrp="1"/>
          </p:cNvGraphicFramePr>
          <p:nvPr/>
        </p:nvGraphicFramePr>
        <p:xfrm>
          <a:off x="1262784" y="3824784"/>
          <a:ext cx="9666430" cy="794327"/>
        </p:xfrm>
        <a:graphic>
          <a:graphicData uri="http://schemas.openxmlformats.org/drawingml/2006/table">
            <a:tbl>
              <a:tblPr firstRow="1" bandRow="1">
                <a:tableStyleId>{5940675A-B579-460E-94D1-54222C63F5DA}</a:tableStyleId>
              </a:tblPr>
              <a:tblGrid>
                <a:gridCol w="2124073">
                  <a:extLst>
                    <a:ext uri="{9D8B030D-6E8A-4147-A177-3AD203B41FA5}">
                      <a16:colId xmlns:a16="http://schemas.microsoft.com/office/drawing/2014/main" val="1471523744"/>
                    </a:ext>
                  </a:extLst>
                </a:gridCol>
                <a:gridCol w="847725">
                  <a:extLst>
                    <a:ext uri="{9D8B030D-6E8A-4147-A177-3AD203B41FA5}">
                      <a16:colId xmlns:a16="http://schemas.microsoft.com/office/drawing/2014/main" val="3061704406"/>
                    </a:ext>
                  </a:extLst>
                </a:gridCol>
                <a:gridCol w="885826">
                  <a:extLst>
                    <a:ext uri="{9D8B030D-6E8A-4147-A177-3AD203B41FA5}">
                      <a16:colId xmlns:a16="http://schemas.microsoft.com/office/drawing/2014/main" val="28415527"/>
                    </a:ext>
                  </a:extLst>
                </a:gridCol>
                <a:gridCol w="2476499">
                  <a:extLst>
                    <a:ext uri="{9D8B030D-6E8A-4147-A177-3AD203B41FA5}">
                      <a16:colId xmlns:a16="http://schemas.microsoft.com/office/drawing/2014/main" val="2840204811"/>
                    </a:ext>
                  </a:extLst>
                </a:gridCol>
                <a:gridCol w="1704975">
                  <a:extLst>
                    <a:ext uri="{9D8B030D-6E8A-4147-A177-3AD203B41FA5}">
                      <a16:colId xmlns:a16="http://schemas.microsoft.com/office/drawing/2014/main" val="947970026"/>
                    </a:ext>
                  </a:extLst>
                </a:gridCol>
                <a:gridCol w="1627332">
                  <a:extLst>
                    <a:ext uri="{9D8B030D-6E8A-4147-A177-3AD203B41FA5}">
                      <a16:colId xmlns:a16="http://schemas.microsoft.com/office/drawing/2014/main" val="2876736068"/>
                    </a:ext>
                  </a:extLst>
                </a:gridCol>
              </a:tblGrid>
              <a:tr h="248164">
                <a:tc>
                  <a:txBody>
                    <a:bodyPr/>
                    <a:lstStyle/>
                    <a:p>
                      <a:r>
                        <a:rPr lang="en-GB" sz="1400">
                          <a:solidFill>
                            <a:schemeClr val="bg1"/>
                          </a:solidFill>
                        </a:rPr>
                        <a:t>Available</a:t>
                      </a:r>
                      <a:endParaRPr lang="en-BE" sz="1400">
                        <a:solidFill>
                          <a:schemeClr val="bg1"/>
                        </a:solidFill>
                      </a:endParaRPr>
                    </a:p>
                  </a:txBody>
                  <a:tcPr>
                    <a:solidFill>
                      <a:schemeClr val="accent5"/>
                    </a:solidFill>
                  </a:tcPr>
                </a:tc>
                <a:tc>
                  <a:txBody>
                    <a:bodyPr/>
                    <a:lstStyle/>
                    <a:p>
                      <a:r>
                        <a:rPr lang="en-GB" sz="1400" err="1"/>
                        <a:t>joltik</a:t>
                      </a:r>
                      <a:endParaRPr lang="en-BE" sz="1400"/>
                    </a:p>
                  </a:txBody>
                  <a:tcPr/>
                </a:tc>
                <a:tc>
                  <a:txBody>
                    <a:bodyPr/>
                    <a:lstStyle/>
                    <a:p>
                      <a:r>
                        <a:rPr lang="en-GB" sz="1400" b="1">
                          <a:solidFill>
                            <a:schemeClr val="accent3"/>
                          </a:solidFill>
                        </a:rPr>
                        <a:t>10</a:t>
                      </a:r>
                      <a:r>
                        <a:rPr lang="en-GB" sz="1400"/>
                        <a:t> nodes</a:t>
                      </a:r>
                      <a:endParaRPr lang="en-BE" sz="1400"/>
                    </a:p>
                  </a:txBody>
                  <a:tcPr/>
                </a:tc>
                <a:tc>
                  <a:txBody>
                    <a:bodyPr/>
                    <a:lstStyle/>
                    <a:p>
                      <a:r>
                        <a:rPr lang="en-GB" sz="1400" b="1">
                          <a:solidFill>
                            <a:schemeClr val="accent3"/>
                          </a:solidFill>
                        </a:rPr>
                        <a:t>4x</a:t>
                      </a:r>
                      <a:r>
                        <a:rPr lang="en-GB" sz="1400"/>
                        <a:t> V100 GPU per node (32GB)</a:t>
                      </a:r>
                      <a:endParaRPr lang="en-BE" sz="1400"/>
                    </a:p>
                  </a:txBody>
                  <a:tcPr/>
                </a:tc>
                <a:tc>
                  <a:txBody>
                    <a:bodyPr/>
                    <a:lstStyle/>
                    <a:p>
                      <a:r>
                        <a:rPr lang="en-GB" sz="1400"/>
                        <a:t>256 GiB RAM </a:t>
                      </a:r>
                      <a:r>
                        <a:rPr lang="en-GB" sz="1400" err="1"/>
                        <a:t>p/n</a:t>
                      </a:r>
                      <a:endParaRPr lang="en-BE" sz="1400"/>
                    </a:p>
                  </a:txBody>
                  <a:tcPr/>
                </a:tc>
                <a:tc>
                  <a:txBody>
                    <a:bodyPr/>
                    <a:lstStyle/>
                    <a:p>
                      <a:r>
                        <a:rPr lang="en-GB" sz="1400"/>
                        <a:t>800GB SSD </a:t>
                      </a:r>
                      <a:r>
                        <a:rPr lang="en-GB" sz="1400" err="1"/>
                        <a:t>p/n</a:t>
                      </a:r>
                      <a:endParaRPr lang="en-BE" sz="1400"/>
                    </a:p>
                  </a:txBody>
                  <a:tcPr/>
                </a:tc>
                <a:extLst>
                  <a:ext uri="{0D108BD9-81ED-4DB2-BD59-A6C34878D82A}">
                    <a16:rowId xmlns:a16="http://schemas.microsoft.com/office/drawing/2014/main" val="4199903264"/>
                  </a:ext>
                </a:extLst>
              </a:tr>
              <a:tr h="489527">
                <a:tc>
                  <a:txBody>
                    <a:bodyPr/>
                    <a:lstStyle/>
                    <a:p>
                      <a:r>
                        <a:rPr lang="en-GB" sz="1400">
                          <a:solidFill>
                            <a:schemeClr val="bg1"/>
                          </a:solidFill>
                        </a:rPr>
                        <a:t>Available</a:t>
                      </a:r>
                      <a:endParaRPr lang="en-BE" sz="1400">
                        <a:solidFill>
                          <a:schemeClr val="bg1"/>
                        </a:solidFill>
                      </a:endParaRPr>
                    </a:p>
                  </a:txBody>
                  <a:tcPr>
                    <a:solidFill>
                      <a:schemeClr val="accent5"/>
                    </a:solidFill>
                  </a:tcPr>
                </a:tc>
                <a:tc>
                  <a:txBody>
                    <a:bodyPr/>
                    <a:lstStyle/>
                    <a:p>
                      <a:r>
                        <a:rPr lang="en-GB" sz="1400" err="1"/>
                        <a:t>accelgor</a:t>
                      </a:r>
                      <a:endParaRPr lang="en-BE" sz="1400"/>
                    </a:p>
                  </a:txBody>
                  <a:tcPr/>
                </a:tc>
                <a:tc>
                  <a:txBody>
                    <a:bodyPr/>
                    <a:lstStyle/>
                    <a:p>
                      <a:r>
                        <a:rPr lang="en-GB" sz="1400" b="1">
                          <a:solidFill>
                            <a:schemeClr val="accent3"/>
                          </a:solidFill>
                        </a:rPr>
                        <a:t>9</a:t>
                      </a:r>
                      <a:r>
                        <a:rPr lang="en-GB" sz="1400"/>
                        <a:t> nodes</a:t>
                      </a:r>
                      <a:endParaRPr lang="en-BE" sz="1400"/>
                    </a:p>
                  </a:txBody>
                  <a:tcPr/>
                </a:tc>
                <a:tc>
                  <a:txBody>
                    <a:bodyPr/>
                    <a:lstStyle/>
                    <a:p>
                      <a:r>
                        <a:rPr lang="en-GB" sz="1400" b="1">
                          <a:solidFill>
                            <a:schemeClr val="accent3"/>
                          </a:solidFill>
                        </a:rPr>
                        <a:t>4x</a:t>
                      </a:r>
                      <a:r>
                        <a:rPr lang="en-GB" sz="1400"/>
                        <a:t> A100 GPU per node (80GB)</a:t>
                      </a:r>
                      <a:endParaRPr lang="en-BE" sz="1400"/>
                    </a:p>
                  </a:txBody>
                  <a:tcPr/>
                </a:tc>
                <a:tc>
                  <a:txBody>
                    <a:bodyPr/>
                    <a:lstStyle/>
                    <a:p>
                      <a:r>
                        <a:rPr lang="en-GB" sz="1400"/>
                        <a:t>~500 GiB RAM </a:t>
                      </a:r>
                      <a:r>
                        <a:rPr lang="en-GB" sz="1400" err="1"/>
                        <a:t>p/n</a:t>
                      </a:r>
                      <a:endParaRPr lang="en-BE" sz="1400"/>
                    </a:p>
                  </a:txBody>
                  <a:tcPr/>
                </a:tc>
                <a:tc>
                  <a:txBody>
                    <a:bodyPr/>
                    <a:lstStyle/>
                    <a:p>
                      <a:r>
                        <a:rPr lang="en-GB" sz="1400"/>
                        <a:t>800GB SSD </a:t>
                      </a:r>
                      <a:r>
                        <a:rPr lang="en-GB" sz="1400" err="1"/>
                        <a:t>p/n</a:t>
                      </a:r>
                      <a:endParaRPr lang="en-BE" sz="1400"/>
                    </a:p>
                  </a:txBody>
                  <a:tcPr/>
                </a:tc>
                <a:extLst>
                  <a:ext uri="{0D108BD9-81ED-4DB2-BD59-A6C34878D82A}">
                    <a16:rowId xmlns:a16="http://schemas.microsoft.com/office/drawing/2014/main" val="3676559122"/>
                  </a:ext>
                </a:extLst>
              </a:tr>
            </a:tbl>
          </a:graphicData>
        </a:graphic>
      </p:graphicFrame>
      <p:sp>
        <p:nvSpPr>
          <p:cNvPr id="7" name="Left Brace 6">
            <a:extLst>
              <a:ext uri="{FF2B5EF4-FFF2-40B4-BE49-F238E27FC236}">
                <a16:creationId xmlns:a16="http://schemas.microsoft.com/office/drawing/2014/main" id="{8C758B82-A61F-4E31-A764-06F999009C08}"/>
              </a:ext>
            </a:extLst>
          </p:cNvPr>
          <p:cNvSpPr/>
          <p:nvPr/>
        </p:nvSpPr>
        <p:spPr>
          <a:xfrm>
            <a:off x="581024" y="3429000"/>
            <a:ext cx="257174" cy="2548930"/>
          </a:xfrm>
          <a:prstGeom prst="leftBrace">
            <a:avLst>
              <a:gd name="adj1" fmla="val 133333"/>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BE"/>
          </a:p>
        </p:txBody>
      </p:sp>
      <p:sp>
        <p:nvSpPr>
          <p:cNvPr id="8" name="TextBox 7">
            <a:extLst>
              <a:ext uri="{FF2B5EF4-FFF2-40B4-BE49-F238E27FC236}">
                <a16:creationId xmlns:a16="http://schemas.microsoft.com/office/drawing/2014/main" id="{7805644B-461B-4CF4-8721-69A3BD0AA25B}"/>
              </a:ext>
            </a:extLst>
          </p:cNvPr>
          <p:cNvSpPr txBox="1"/>
          <p:nvPr/>
        </p:nvSpPr>
        <p:spPr>
          <a:xfrm rot="16200000">
            <a:off x="-72161" y="4532551"/>
            <a:ext cx="971550" cy="369332"/>
          </a:xfrm>
          <a:prstGeom prst="rect">
            <a:avLst/>
          </a:prstGeom>
        </p:spPr>
        <p:txBody>
          <a:bodyPr wrap="square" rtlCol="0">
            <a:spAutoFit/>
          </a:bodyPr>
          <a:lstStyle/>
          <a:p>
            <a:pPr algn="l"/>
            <a:r>
              <a:rPr lang="en-GB">
                <a:solidFill>
                  <a:schemeClr val="accent2"/>
                </a:solidFill>
              </a:rPr>
              <a:t>Tier 2</a:t>
            </a:r>
            <a:endParaRPr lang="en-BE">
              <a:solidFill>
                <a:schemeClr val="accent2"/>
              </a:solidFill>
            </a:endParaRPr>
          </a:p>
        </p:txBody>
      </p:sp>
      <p:sp>
        <p:nvSpPr>
          <p:cNvPr id="11" name="Slide Number Placeholder 10">
            <a:extLst>
              <a:ext uri="{FF2B5EF4-FFF2-40B4-BE49-F238E27FC236}">
                <a16:creationId xmlns:a16="http://schemas.microsoft.com/office/drawing/2014/main" id="{E611DB81-1FE3-4F07-874B-4840F6A92BCD}"/>
              </a:ext>
            </a:extLst>
          </p:cNvPr>
          <p:cNvSpPr>
            <a:spLocks noGrp="1"/>
          </p:cNvSpPr>
          <p:nvPr>
            <p:ph type="sldNum" sz="quarter" idx="4"/>
          </p:nvPr>
        </p:nvSpPr>
        <p:spPr/>
        <p:txBody>
          <a:bodyPr/>
          <a:lstStyle/>
          <a:p>
            <a:fld id="{2DD1E3A9-16E1-46A5-B6BF-AFD2877FAE22}" type="slidenum">
              <a:rPr lang="en-GB" smtClean="0"/>
              <a:t>26</a:t>
            </a:fld>
            <a:endParaRPr lang="en-GB"/>
          </a:p>
        </p:txBody>
      </p:sp>
    </p:spTree>
    <p:extLst>
      <p:ext uri="{BB962C8B-B14F-4D97-AF65-F5344CB8AC3E}">
        <p14:creationId xmlns:p14="http://schemas.microsoft.com/office/powerpoint/2010/main" val="2840023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6E7B-58A4-8513-69BA-C3994DC0E540}"/>
              </a:ext>
            </a:extLst>
          </p:cNvPr>
          <p:cNvSpPr>
            <a:spLocks noGrp="1"/>
          </p:cNvSpPr>
          <p:nvPr>
            <p:ph type="title"/>
          </p:nvPr>
        </p:nvSpPr>
        <p:spPr/>
        <p:txBody>
          <a:bodyPr/>
          <a:lstStyle/>
          <a:p>
            <a:r>
              <a:rPr lang="en-GB"/>
              <a:t>Computation time for different </a:t>
            </a:r>
            <a:r>
              <a:rPr lang="en-GB" err="1"/>
              <a:t>AlphaFold</a:t>
            </a:r>
            <a:r>
              <a:rPr lang="en-GB"/>
              <a:t> stages (on </a:t>
            </a:r>
            <a:r>
              <a:rPr lang="en-GB" i="1" err="1"/>
              <a:t>joltik</a:t>
            </a:r>
            <a:r>
              <a:rPr lang="en-GB"/>
              <a:t>)</a:t>
            </a:r>
          </a:p>
        </p:txBody>
      </p:sp>
      <p:graphicFrame>
        <p:nvGraphicFramePr>
          <p:cNvPr id="6" name="Content Placeholder 5">
            <a:extLst>
              <a:ext uri="{FF2B5EF4-FFF2-40B4-BE49-F238E27FC236}">
                <a16:creationId xmlns:a16="http://schemas.microsoft.com/office/drawing/2014/main" id="{FBF6E690-E812-857C-0280-2E027A97FF13}"/>
              </a:ext>
            </a:extLst>
          </p:cNvPr>
          <p:cNvGraphicFramePr>
            <a:graphicFrameLocks noGrp="1"/>
          </p:cNvGraphicFramePr>
          <p:nvPr>
            <p:ph idx="1"/>
            <p:extLst>
              <p:ext uri="{D42A27DB-BD31-4B8C-83A1-F6EECF244321}">
                <p14:modId xmlns:p14="http://schemas.microsoft.com/office/powerpoint/2010/main" val="2523626532"/>
              </p:ext>
            </p:extLst>
          </p:nvPr>
        </p:nvGraphicFramePr>
        <p:xfrm>
          <a:off x="838200" y="2030036"/>
          <a:ext cx="10515600" cy="4275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52943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350CEF-5B7D-69C5-2490-34A44D2F5990}"/>
              </a:ext>
            </a:extLst>
          </p:cNvPr>
          <p:cNvSpPr>
            <a:spLocks noGrp="1"/>
          </p:cNvSpPr>
          <p:nvPr>
            <p:ph type="title"/>
          </p:nvPr>
        </p:nvSpPr>
        <p:spPr/>
        <p:txBody>
          <a:bodyPr/>
          <a:lstStyle/>
          <a:p>
            <a:r>
              <a:rPr lang="en-GB"/>
              <a:t>Computation time for full runs on HPC-GPU, HPC-CPU and Google </a:t>
            </a:r>
            <a:r>
              <a:rPr lang="en-GB" err="1"/>
              <a:t>Colab</a:t>
            </a:r>
            <a:r>
              <a:rPr lang="en-GB"/>
              <a:t> (GPU)</a:t>
            </a:r>
          </a:p>
        </p:txBody>
      </p:sp>
      <p:graphicFrame>
        <p:nvGraphicFramePr>
          <p:cNvPr id="7" name="Content Placeholder 6">
            <a:extLst>
              <a:ext uri="{FF2B5EF4-FFF2-40B4-BE49-F238E27FC236}">
                <a16:creationId xmlns:a16="http://schemas.microsoft.com/office/drawing/2014/main" id="{A7248562-75CC-780A-5DC3-24EBFAE2BCEF}"/>
              </a:ext>
            </a:extLst>
          </p:cNvPr>
          <p:cNvGraphicFramePr>
            <a:graphicFrameLocks noGrp="1"/>
          </p:cNvGraphicFramePr>
          <p:nvPr>
            <p:ph idx="1"/>
            <p:extLst>
              <p:ext uri="{D42A27DB-BD31-4B8C-83A1-F6EECF244321}">
                <p14:modId xmlns:p14="http://schemas.microsoft.com/office/powerpoint/2010/main" val="1702342965"/>
              </p:ext>
            </p:extLst>
          </p:nvPr>
        </p:nvGraphicFramePr>
        <p:xfrm>
          <a:off x="838200" y="1982902"/>
          <a:ext cx="10515600" cy="4275138"/>
        </p:xfrm>
        <a:graphic>
          <a:graphicData uri="http://schemas.openxmlformats.org/drawingml/2006/chart">
            <c:chart xmlns:c="http://schemas.openxmlformats.org/drawingml/2006/chart" xmlns:r="http://schemas.openxmlformats.org/officeDocument/2006/relationships" r:id="rId2"/>
          </a:graphicData>
        </a:graphic>
      </p:graphicFrame>
      <p:cxnSp>
        <p:nvCxnSpPr>
          <p:cNvPr id="2" name="Straight Connector 1">
            <a:extLst>
              <a:ext uri="{FF2B5EF4-FFF2-40B4-BE49-F238E27FC236}">
                <a16:creationId xmlns:a16="http://schemas.microsoft.com/office/drawing/2014/main" id="{8F5630DC-AF5F-8E79-22F8-B99441FB8AF2}"/>
              </a:ext>
            </a:extLst>
          </p:cNvPr>
          <p:cNvCxnSpPr>
            <a:cxnSpLocks/>
          </p:cNvCxnSpPr>
          <p:nvPr/>
        </p:nvCxnSpPr>
        <p:spPr>
          <a:xfrm flipV="1">
            <a:off x="4883085" y="2092751"/>
            <a:ext cx="0" cy="346719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D81C1A-D77F-5ED6-D53E-62B1B7979CE6}"/>
              </a:ext>
            </a:extLst>
          </p:cNvPr>
          <p:cNvCxnSpPr>
            <a:cxnSpLocks/>
          </p:cNvCxnSpPr>
          <p:nvPr/>
        </p:nvCxnSpPr>
        <p:spPr>
          <a:xfrm flipV="1">
            <a:off x="6221692" y="2092751"/>
            <a:ext cx="0" cy="346719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2035B8-EC33-1B23-7F94-24EBB9C079D6}"/>
              </a:ext>
            </a:extLst>
          </p:cNvPr>
          <p:cNvSpPr txBox="1"/>
          <p:nvPr/>
        </p:nvSpPr>
        <p:spPr>
          <a:xfrm>
            <a:off x="5016632" y="1859422"/>
            <a:ext cx="1071513" cy="523220"/>
          </a:xfrm>
          <a:prstGeom prst="rect">
            <a:avLst/>
          </a:prstGeom>
        </p:spPr>
        <p:txBody>
          <a:bodyPr wrap="square" rtlCol="0">
            <a:spAutoFit/>
          </a:bodyPr>
          <a:lstStyle/>
          <a:p>
            <a:pPr algn="l"/>
            <a:r>
              <a:rPr lang="en-GB" sz="1400" b="1" err="1">
                <a:solidFill>
                  <a:srgbClr val="FF0000"/>
                </a:solidFill>
              </a:rPr>
              <a:t>Colab</a:t>
            </a:r>
            <a:r>
              <a:rPr lang="en-GB" sz="1400" b="1">
                <a:solidFill>
                  <a:srgbClr val="FF0000"/>
                </a:solidFill>
              </a:rPr>
              <a:t> length limit</a:t>
            </a:r>
          </a:p>
        </p:txBody>
      </p:sp>
    </p:spTree>
    <p:extLst>
      <p:ext uri="{BB962C8B-B14F-4D97-AF65-F5344CB8AC3E}">
        <p14:creationId xmlns:p14="http://schemas.microsoft.com/office/powerpoint/2010/main" val="2308822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3F25-FC1C-DDDA-CA4C-B239F200F6FD}"/>
              </a:ext>
            </a:extLst>
          </p:cNvPr>
          <p:cNvSpPr>
            <a:spLocks noGrp="1"/>
          </p:cNvSpPr>
          <p:nvPr>
            <p:ph type="title"/>
          </p:nvPr>
        </p:nvSpPr>
        <p:spPr/>
        <p:txBody>
          <a:bodyPr/>
          <a:lstStyle/>
          <a:p>
            <a:r>
              <a:rPr lang="en-GB"/>
              <a:t>(Dis)advantages of the platforms</a:t>
            </a:r>
          </a:p>
        </p:txBody>
      </p:sp>
      <p:sp>
        <p:nvSpPr>
          <p:cNvPr id="3" name="Content Placeholder 2">
            <a:extLst>
              <a:ext uri="{FF2B5EF4-FFF2-40B4-BE49-F238E27FC236}">
                <a16:creationId xmlns:a16="http://schemas.microsoft.com/office/drawing/2014/main" id="{A76792BE-B71A-0B6C-1A62-9467F7FF0FDE}"/>
              </a:ext>
            </a:extLst>
          </p:cNvPr>
          <p:cNvSpPr>
            <a:spLocks noGrp="1"/>
          </p:cNvSpPr>
          <p:nvPr>
            <p:ph idx="1"/>
          </p:nvPr>
        </p:nvSpPr>
        <p:spPr>
          <a:xfrm>
            <a:off x="838200" y="1841787"/>
            <a:ext cx="4902926" cy="4274256"/>
          </a:xfrm>
        </p:spPr>
        <p:txBody>
          <a:bodyPr/>
          <a:lstStyle/>
          <a:p>
            <a:r>
              <a:rPr lang="en-GB" sz="2000" b="1"/>
              <a:t>AlphaFold @ HPC</a:t>
            </a:r>
          </a:p>
          <a:p>
            <a:r>
              <a:rPr lang="en-GB" sz="2000">
                <a:solidFill>
                  <a:srgbClr val="00B050"/>
                </a:solidFill>
              </a:rPr>
              <a:t>+ Put (multiple) in queue and wait</a:t>
            </a:r>
          </a:p>
          <a:p>
            <a:r>
              <a:rPr lang="en-GB" sz="2000">
                <a:solidFill>
                  <a:srgbClr val="00B050"/>
                </a:solidFill>
              </a:rPr>
              <a:t>+ High memory GPUs = long </a:t>
            </a:r>
            <a:r>
              <a:rPr lang="en-GB" sz="2000" err="1">
                <a:solidFill>
                  <a:srgbClr val="00B050"/>
                </a:solidFill>
              </a:rPr>
              <a:t>seqs</a:t>
            </a:r>
            <a:endParaRPr lang="en-GB" sz="2000">
              <a:solidFill>
                <a:srgbClr val="00B050"/>
              </a:solidFill>
            </a:endParaRPr>
          </a:p>
          <a:p>
            <a:endParaRPr lang="en-GB" sz="2000"/>
          </a:p>
          <a:p>
            <a:r>
              <a:rPr lang="en-GB" sz="2000">
                <a:solidFill>
                  <a:srgbClr val="FF0000"/>
                </a:solidFill>
              </a:rPr>
              <a:t>- Unpredictable queue times</a:t>
            </a:r>
          </a:p>
          <a:p>
            <a:r>
              <a:rPr lang="en-GB" sz="2000">
                <a:solidFill>
                  <a:srgbClr val="FF0000"/>
                </a:solidFill>
              </a:rPr>
              <a:t>- Slow MSA search</a:t>
            </a:r>
          </a:p>
          <a:p>
            <a:endParaRPr lang="en-GB" sz="2000"/>
          </a:p>
          <a:p>
            <a:r>
              <a:rPr lang="en-GB" sz="1400" b="1"/>
              <a:t>Possibility for specialized scripts (e.g., </a:t>
            </a:r>
            <a:r>
              <a:rPr lang="en-GB" sz="1400" b="1" err="1"/>
              <a:t>VIBFold</a:t>
            </a:r>
            <a:r>
              <a:rPr lang="en-GB" sz="1400" b="1"/>
              <a:t>): </a:t>
            </a:r>
          </a:p>
          <a:p>
            <a:r>
              <a:rPr lang="en-GB" sz="1400" b="1"/>
              <a:t>- Include MMSeqs2 as MSA search engine</a:t>
            </a:r>
          </a:p>
          <a:p>
            <a:r>
              <a:rPr lang="en-GB" sz="1400" b="1"/>
              <a:t>- Extra customizability</a:t>
            </a:r>
          </a:p>
          <a:p>
            <a:r>
              <a:rPr lang="en-GB" sz="1400" b="1"/>
              <a:t>- Batch queueing</a:t>
            </a:r>
          </a:p>
          <a:p>
            <a:r>
              <a:rPr lang="en-GB" sz="1200">
                <a:solidFill>
                  <a:schemeClr val="accent5"/>
                </a:solidFill>
              </a:rPr>
              <a:t>https://elearning.vib.be/courses/alphafold/lessons/vibfold-on-the-hpc/</a:t>
            </a:r>
          </a:p>
        </p:txBody>
      </p:sp>
      <p:sp>
        <p:nvSpPr>
          <p:cNvPr id="5" name="Content Placeholder 2">
            <a:extLst>
              <a:ext uri="{FF2B5EF4-FFF2-40B4-BE49-F238E27FC236}">
                <a16:creationId xmlns:a16="http://schemas.microsoft.com/office/drawing/2014/main" id="{ABA42AA2-A016-4673-77EE-4542D0CD9A0E}"/>
              </a:ext>
            </a:extLst>
          </p:cNvPr>
          <p:cNvSpPr txBox="1">
            <a:spLocks/>
          </p:cNvSpPr>
          <p:nvPr/>
        </p:nvSpPr>
        <p:spPr>
          <a:xfrm>
            <a:off x="6096000" y="1841787"/>
            <a:ext cx="4902926" cy="42742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rgbClr val="FF681E"/>
              </a:buClr>
              <a:buFont typeface="Arial" panose="020B0604020202020204" pitchFamily="34" charset="0"/>
              <a:buNone/>
              <a:defRPr sz="2800" kern="1200">
                <a:solidFill>
                  <a:srgbClr val="1B2944"/>
                </a:solidFill>
                <a:latin typeface="Corbel" panose="020B0503020204020204" pitchFamily="34" charset="0"/>
                <a:ea typeface="+mn-ea"/>
                <a:cs typeface="+mn-cs"/>
              </a:defRPr>
            </a:lvl1pPr>
            <a:lvl2pPr marL="457200" indent="0" algn="l" defTabSz="914400" rtl="0" eaLnBrk="1" latinLnBrk="0" hangingPunct="1">
              <a:lnSpc>
                <a:spcPct val="90000"/>
              </a:lnSpc>
              <a:spcBef>
                <a:spcPts val="500"/>
              </a:spcBef>
              <a:buClr>
                <a:srgbClr val="7C7C7C"/>
              </a:buClr>
              <a:buFontTx/>
              <a:buNone/>
              <a:defRPr sz="2400" kern="1200">
                <a:solidFill>
                  <a:srgbClr val="1B2944"/>
                </a:solidFill>
                <a:latin typeface="Corbel" panose="020B0503020204020204" pitchFamily="34" charset="0"/>
                <a:ea typeface="+mn-ea"/>
                <a:cs typeface="+mn-cs"/>
              </a:defRPr>
            </a:lvl2pPr>
            <a:lvl3pPr marL="914400" indent="0" algn="l" defTabSz="914400" rtl="0" eaLnBrk="1" latinLnBrk="0" hangingPunct="1">
              <a:lnSpc>
                <a:spcPct val="90000"/>
              </a:lnSpc>
              <a:spcBef>
                <a:spcPts val="500"/>
              </a:spcBef>
              <a:buClr>
                <a:srgbClr val="7C7C7C"/>
              </a:buClr>
              <a:buFont typeface="Arial" panose="020B0604020202020204" pitchFamily="34" charset="0"/>
              <a:buNone/>
              <a:defRPr sz="2000" kern="1200">
                <a:solidFill>
                  <a:srgbClr val="1B2944"/>
                </a:solidFill>
                <a:latin typeface="Corbel" panose="020B0503020204020204" pitchFamily="34" charset="0"/>
                <a:ea typeface="+mn-ea"/>
                <a:cs typeface="+mn-cs"/>
              </a:defRPr>
            </a:lvl3pPr>
            <a:lvl4pPr marL="1371600" indent="0" algn="l" defTabSz="914400" rtl="0" eaLnBrk="1" latinLnBrk="0" hangingPunct="1">
              <a:lnSpc>
                <a:spcPct val="90000"/>
              </a:lnSpc>
              <a:spcBef>
                <a:spcPts val="500"/>
              </a:spcBef>
              <a:buClr>
                <a:srgbClr val="7C7C7C"/>
              </a:buClr>
              <a:buFont typeface="Arial" panose="020B0604020202020204" pitchFamily="34" charset="0"/>
              <a:buNone/>
              <a:defRPr sz="1800" kern="1200">
                <a:solidFill>
                  <a:srgbClr val="1B2944"/>
                </a:solidFill>
                <a:latin typeface="Corbel" panose="020B0503020204020204" pitchFamily="34" charset="0"/>
                <a:ea typeface="+mn-ea"/>
                <a:cs typeface="+mn-cs"/>
              </a:defRPr>
            </a:lvl4pPr>
            <a:lvl5pPr marL="1828800" indent="0" algn="l" defTabSz="914400" rtl="0" eaLnBrk="1" latinLnBrk="0" hangingPunct="1">
              <a:lnSpc>
                <a:spcPct val="90000"/>
              </a:lnSpc>
              <a:spcBef>
                <a:spcPts val="500"/>
              </a:spcBef>
              <a:buClr>
                <a:srgbClr val="7C7C7C"/>
              </a:buClr>
              <a:buFont typeface="Arial" panose="020B0604020202020204" pitchFamily="34" charset="0"/>
              <a:buNone/>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sp>
        <p:nvSpPr>
          <p:cNvPr id="6" name="Content Placeholder 2">
            <a:extLst>
              <a:ext uri="{FF2B5EF4-FFF2-40B4-BE49-F238E27FC236}">
                <a16:creationId xmlns:a16="http://schemas.microsoft.com/office/drawing/2014/main" id="{34E73406-947B-0098-E2E7-257F5CF6477C}"/>
              </a:ext>
            </a:extLst>
          </p:cNvPr>
          <p:cNvSpPr txBox="1">
            <a:spLocks/>
          </p:cNvSpPr>
          <p:nvPr/>
        </p:nvSpPr>
        <p:spPr>
          <a:xfrm>
            <a:off x="6239691" y="1841787"/>
            <a:ext cx="4902926" cy="42742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rgbClr val="FF681E"/>
              </a:buClr>
              <a:buFont typeface="Arial" panose="020B0604020202020204" pitchFamily="34" charset="0"/>
              <a:buNone/>
              <a:defRPr sz="2800" kern="1200">
                <a:solidFill>
                  <a:srgbClr val="1B2944"/>
                </a:solidFill>
                <a:latin typeface="Corbel" panose="020B0503020204020204" pitchFamily="34" charset="0"/>
                <a:ea typeface="+mn-ea"/>
                <a:cs typeface="+mn-cs"/>
              </a:defRPr>
            </a:lvl1pPr>
            <a:lvl2pPr marL="457200" indent="0" algn="l" defTabSz="914400" rtl="0" eaLnBrk="1" latinLnBrk="0" hangingPunct="1">
              <a:lnSpc>
                <a:spcPct val="90000"/>
              </a:lnSpc>
              <a:spcBef>
                <a:spcPts val="500"/>
              </a:spcBef>
              <a:buClr>
                <a:srgbClr val="7C7C7C"/>
              </a:buClr>
              <a:buFontTx/>
              <a:buNone/>
              <a:defRPr sz="2400" kern="1200">
                <a:solidFill>
                  <a:srgbClr val="1B2944"/>
                </a:solidFill>
                <a:latin typeface="Corbel" panose="020B0503020204020204" pitchFamily="34" charset="0"/>
                <a:ea typeface="+mn-ea"/>
                <a:cs typeface="+mn-cs"/>
              </a:defRPr>
            </a:lvl2pPr>
            <a:lvl3pPr marL="914400" indent="0" algn="l" defTabSz="914400" rtl="0" eaLnBrk="1" latinLnBrk="0" hangingPunct="1">
              <a:lnSpc>
                <a:spcPct val="90000"/>
              </a:lnSpc>
              <a:spcBef>
                <a:spcPts val="500"/>
              </a:spcBef>
              <a:buClr>
                <a:srgbClr val="7C7C7C"/>
              </a:buClr>
              <a:buFont typeface="Arial" panose="020B0604020202020204" pitchFamily="34" charset="0"/>
              <a:buNone/>
              <a:defRPr sz="2000" kern="1200">
                <a:solidFill>
                  <a:srgbClr val="1B2944"/>
                </a:solidFill>
                <a:latin typeface="Corbel" panose="020B0503020204020204" pitchFamily="34" charset="0"/>
                <a:ea typeface="+mn-ea"/>
                <a:cs typeface="+mn-cs"/>
              </a:defRPr>
            </a:lvl3pPr>
            <a:lvl4pPr marL="1371600" indent="0" algn="l" defTabSz="914400" rtl="0" eaLnBrk="1" latinLnBrk="0" hangingPunct="1">
              <a:lnSpc>
                <a:spcPct val="90000"/>
              </a:lnSpc>
              <a:spcBef>
                <a:spcPts val="500"/>
              </a:spcBef>
              <a:buClr>
                <a:srgbClr val="7C7C7C"/>
              </a:buClr>
              <a:buFont typeface="Arial" panose="020B0604020202020204" pitchFamily="34" charset="0"/>
              <a:buNone/>
              <a:defRPr sz="1800" kern="1200">
                <a:solidFill>
                  <a:srgbClr val="1B2944"/>
                </a:solidFill>
                <a:latin typeface="Corbel" panose="020B0503020204020204" pitchFamily="34" charset="0"/>
                <a:ea typeface="+mn-ea"/>
                <a:cs typeface="+mn-cs"/>
              </a:defRPr>
            </a:lvl4pPr>
            <a:lvl5pPr marL="1828800" indent="0" algn="l" defTabSz="914400" rtl="0" eaLnBrk="1" latinLnBrk="0" hangingPunct="1">
              <a:lnSpc>
                <a:spcPct val="90000"/>
              </a:lnSpc>
              <a:spcBef>
                <a:spcPts val="500"/>
              </a:spcBef>
              <a:buClr>
                <a:srgbClr val="7C7C7C"/>
              </a:buClr>
              <a:buFont typeface="Arial" panose="020B0604020202020204" pitchFamily="34" charset="0"/>
              <a:buNone/>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err="1"/>
              <a:t>ColabFold</a:t>
            </a:r>
            <a:r>
              <a:rPr lang="en-GB" sz="2000" b="1"/>
              <a:t> @ Google </a:t>
            </a:r>
            <a:r>
              <a:rPr lang="en-GB" sz="2000" b="1" err="1"/>
              <a:t>Colab</a:t>
            </a:r>
            <a:endParaRPr lang="en-GB" sz="2000" b="1"/>
          </a:p>
          <a:p>
            <a:r>
              <a:rPr lang="en-GB" sz="2000">
                <a:solidFill>
                  <a:srgbClr val="00B050"/>
                </a:solidFill>
              </a:rPr>
              <a:t>+ MMSeqs2 for very fast MSA calculation</a:t>
            </a:r>
          </a:p>
          <a:p>
            <a:r>
              <a:rPr lang="en-GB" sz="2000">
                <a:solidFill>
                  <a:srgbClr val="00B050"/>
                </a:solidFill>
              </a:rPr>
              <a:t>+ (some extra customizability)</a:t>
            </a:r>
          </a:p>
          <a:p>
            <a:r>
              <a:rPr lang="en-GB" sz="2000">
                <a:solidFill>
                  <a:srgbClr val="00B050"/>
                </a:solidFill>
              </a:rPr>
              <a:t>+ automatic PAE plot generation</a:t>
            </a:r>
          </a:p>
          <a:p>
            <a:endParaRPr lang="en-GB" sz="2000"/>
          </a:p>
          <a:p>
            <a:r>
              <a:rPr lang="en-GB" sz="2000">
                <a:solidFill>
                  <a:srgbClr val="FF0000"/>
                </a:solidFill>
              </a:rPr>
              <a:t>- Requires active session (!)</a:t>
            </a:r>
          </a:p>
          <a:p>
            <a:r>
              <a:rPr lang="en-GB" sz="2000">
                <a:solidFill>
                  <a:srgbClr val="FF0000"/>
                </a:solidFill>
              </a:rPr>
              <a:t>- Limited resource allocation in time</a:t>
            </a:r>
          </a:p>
          <a:p>
            <a:r>
              <a:rPr lang="en-GB" sz="2000">
                <a:solidFill>
                  <a:srgbClr val="FF0000"/>
                </a:solidFill>
              </a:rPr>
              <a:t>- Lower memory GPUs = shorter </a:t>
            </a:r>
            <a:r>
              <a:rPr lang="en-GB" sz="2000" err="1">
                <a:solidFill>
                  <a:srgbClr val="FF0000"/>
                </a:solidFill>
              </a:rPr>
              <a:t>seqs</a:t>
            </a:r>
            <a:endParaRPr lang="en-GB" sz="2000">
              <a:solidFill>
                <a:srgbClr val="FF0000"/>
              </a:solidFill>
            </a:endParaRPr>
          </a:p>
          <a:p>
            <a:r>
              <a:rPr lang="en-GB" sz="2000">
                <a:solidFill>
                  <a:srgbClr val="FF0000"/>
                </a:solidFill>
              </a:rPr>
              <a:t>- No possibility for confidential information</a:t>
            </a:r>
          </a:p>
          <a:p>
            <a:endParaRPr lang="en-GB" sz="2000"/>
          </a:p>
        </p:txBody>
      </p:sp>
    </p:spTree>
    <p:extLst>
      <p:ext uri="{BB962C8B-B14F-4D97-AF65-F5344CB8AC3E}">
        <p14:creationId xmlns:p14="http://schemas.microsoft.com/office/powerpoint/2010/main" val="2472154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F7E989-4D2F-4D28-B5CB-4EDC4BCBBF95}"/>
              </a:ext>
            </a:extLst>
          </p:cNvPr>
          <p:cNvSpPr>
            <a:spLocks noGrp="1"/>
          </p:cNvSpPr>
          <p:nvPr>
            <p:ph type="ctrTitle"/>
          </p:nvPr>
        </p:nvSpPr>
        <p:spPr>
          <a:xfrm>
            <a:off x="437702" y="2819523"/>
            <a:ext cx="9418642" cy="2387600"/>
          </a:xfrm>
        </p:spPr>
        <p:txBody>
          <a:bodyPr/>
          <a:lstStyle/>
          <a:p>
            <a:r>
              <a:rPr lang="en-GB"/>
              <a:t>The post-AlphaFold protein structure prediction era: </a:t>
            </a:r>
            <a:br>
              <a:rPr lang="en-GB"/>
            </a:br>
            <a:r>
              <a:rPr lang="en-GB"/>
              <a:t>an introduction</a:t>
            </a:r>
          </a:p>
        </p:txBody>
      </p:sp>
      <p:sp>
        <p:nvSpPr>
          <p:cNvPr id="3" name="Text Placeholder 2">
            <a:extLst>
              <a:ext uri="{FF2B5EF4-FFF2-40B4-BE49-F238E27FC236}">
                <a16:creationId xmlns:a16="http://schemas.microsoft.com/office/drawing/2014/main" id="{E3F58029-6A5E-4250-BBDC-84613764556F}"/>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8D78EB4B-5D83-47C1-A7CF-97DD79AD77B3}"/>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3342578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AD40-0781-E918-0C20-D3939E37B2B0}"/>
              </a:ext>
            </a:extLst>
          </p:cNvPr>
          <p:cNvSpPr>
            <a:spLocks noGrp="1"/>
          </p:cNvSpPr>
          <p:nvPr>
            <p:ph type="ctrTitle"/>
          </p:nvPr>
        </p:nvSpPr>
        <p:spPr/>
        <p:txBody>
          <a:bodyPr/>
          <a:lstStyle/>
          <a:p>
            <a:r>
              <a:rPr lang="en-GB"/>
              <a:t>How to run  AlphaFold on the HPC</a:t>
            </a:r>
          </a:p>
        </p:txBody>
      </p:sp>
    </p:spTree>
    <p:extLst>
      <p:ext uri="{BB962C8B-B14F-4D97-AF65-F5344CB8AC3E}">
        <p14:creationId xmlns:p14="http://schemas.microsoft.com/office/powerpoint/2010/main" val="1752367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81EBB-67E2-468D-A1AF-6FA0CF3975F9}"/>
              </a:ext>
            </a:extLst>
          </p:cNvPr>
          <p:cNvSpPr>
            <a:spLocks noGrp="1"/>
          </p:cNvSpPr>
          <p:nvPr>
            <p:ph type="title"/>
          </p:nvPr>
        </p:nvSpPr>
        <p:spPr/>
        <p:txBody>
          <a:bodyPr/>
          <a:lstStyle/>
          <a:p>
            <a:r>
              <a:rPr lang="en-GB"/>
              <a:t>Set-up: requirements</a:t>
            </a:r>
          </a:p>
        </p:txBody>
      </p:sp>
      <p:sp>
        <p:nvSpPr>
          <p:cNvPr id="2" name="TextBox 1">
            <a:extLst>
              <a:ext uri="{FF2B5EF4-FFF2-40B4-BE49-F238E27FC236}">
                <a16:creationId xmlns:a16="http://schemas.microsoft.com/office/drawing/2014/main" id="{703FD94E-E16C-44BC-9C34-82C7D076C802}"/>
              </a:ext>
            </a:extLst>
          </p:cNvPr>
          <p:cNvSpPr txBox="1"/>
          <p:nvPr/>
        </p:nvSpPr>
        <p:spPr>
          <a:xfrm>
            <a:off x="604299" y="1690688"/>
            <a:ext cx="9875520" cy="3908762"/>
          </a:xfrm>
          <a:prstGeom prst="rect">
            <a:avLst/>
          </a:prstGeom>
        </p:spPr>
        <p:txBody>
          <a:bodyPr wrap="square" rtlCol="0">
            <a:spAutoFit/>
          </a:bodyPr>
          <a:lstStyle/>
          <a:p>
            <a:pPr algn="l"/>
            <a:r>
              <a:rPr lang="en-GB">
                <a:solidFill>
                  <a:schemeClr val="accent5"/>
                </a:solidFill>
                <a:hlinkClick r:id="rId2"/>
              </a:rPr>
              <a:t>https://docs.vscentrum.be/en/latest/access/getting_access.html</a:t>
            </a:r>
            <a:endParaRPr lang="en-GB">
              <a:solidFill>
                <a:schemeClr val="accent5"/>
              </a:solidFill>
            </a:endParaRPr>
          </a:p>
          <a:p>
            <a:pPr algn="l"/>
            <a:endParaRPr lang="en-GB">
              <a:solidFill>
                <a:schemeClr val="accent5"/>
              </a:solidFill>
            </a:endParaRPr>
          </a:p>
          <a:p>
            <a:pPr algn="l"/>
            <a:r>
              <a:rPr lang="en-GB">
                <a:solidFill>
                  <a:schemeClr val="accent5"/>
                </a:solidFill>
              </a:rPr>
              <a:t>Necessary: </a:t>
            </a:r>
            <a:r>
              <a:rPr lang="en-GB" b="1">
                <a:solidFill>
                  <a:schemeClr val="accent5"/>
                </a:solidFill>
              </a:rPr>
              <a:t>VSC account</a:t>
            </a:r>
            <a:r>
              <a:rPr lang="en-GB">
                <a:solidFill>
                  <a:schemeClr val="accent5"/>
                </a:solidFill>
              </a:rPr>
              <a:t> (account set-up should have been done in advance)</a:t>
            </a:r>
          </a:p>
          <a:p>
            <a:pPr algn="l"/>
            <a:endParaRPr lang="en-GB">
              <a:solidFill>
                <a:schemeClr val="accent5"/>
              </a:solidFill>
            </a:endParaRPr>
          </a:p>
          <a:p>
            <a:pPr algn="l"/>
            <a:r>
              <a:rPr lang="en-GB">
                <a:solidFill>
                  <a:schemeClr val="accent5"/>
                </a:solidFill>
              </a:rPr>
              <a:t>Logging in can be done via:</a:t>
            </a:r>
          </a:p>
          <a:p>
            <a:pPr algn="l"/>
            <a:endParaRPr lang="en-GB" b="1">
              <a:solidFill>
                <a:schemeClr val="accent5"/>
              </a:solidFill>
            </a:endParaRPr>
          </a:p>
          <a:p>
            <a:pPr algn="l"/>
            <a:r>
              <a:rPr lang="en-GB" b="1">
                <a:solidFill>
                  <a:schemeClr val="accent5"/>
                </a:solidFill>
              </a:rPr>
              <a:t>(a) Internet browser</a:t>
            </a:r>
          </a:p>
          <a:p>
            <a:pPr algn="l"/>
            <a:endParaRPr lang="en-GB" b="1">
              <a:solidFill>
                <a:schemeClr val="accent5"/>
              </a:solidFill>
            </a:endParaRPr>
          </a:p>
          <a:p>
            <a:pPr algn="l"/>
            <a:r>
              <a:rPr lang="en-GB" b="1">
                <a:solidFill>
                  <a:schemeClr val="accent5"/>
                </a:solidFill>
              </a:rPr>
              <a:t>(b) SSH client</a:t>
            </a:r>
          </a:p>
          <a:p>
            <a:pPr marL="285750" indent="-285750" algn="l">
              <a:buFontTx/>
              <a:buChar char="-"/>
            </a:pPr>
            <a:r>
              <a:rPr lang="en-GB">
                <a:solidFill>
                  <a:schemeClr val="accent5"/>
                </a:solidFill>
              </a:rPr>
              <a:t>Public/private key pair and SSH client needed</a:t>
            </a:r>
          </a:p>
          <a:p>
            <a:pPr marL="285750" indent="-285750" algn="l">
              <a:buFontTx/>
              <a:buChar char="-"/>
            </a:pPr>
            <a:endParaRPr lang="en-GB">
              <a:solidFill>
                <a:schemeClr val="accent5"/>
              </a:solidFill>
            </a:endParaRPr>
          </a:p>
          <a:p>
            <a:pPr algn="l"/>
            <a:r>
              <a:rPr lang="en-GB" sz="1400">
                <a:solidFill>
                  <a:schemeClr val="accent5"/>
                </a:solidFill>
              </a:rPr>
              <a:t>Command line introduction: </a:t>
            </a:r>
          </a:p>
          <a:p>
            <a:pPr algn="l"/>
            <a:r>
              <a:rPr lang="en-GB" sz="1400">
                <a:solidFill>
                  <a:schemeClr val="accent5"/>
                </a:solidFill>
                <a:hlinkClick r:id="rId3"/>
              </a:rPr>
              <a:t>https://elearning.bits.vib.be/courses/alphafold/lessons/alphafold-on-the-hpc/topic/basic-unix-commands/</a:t>
            </a:r>
            <a:endParaRPr lang="en-GB" sz="1400">
              <a:solidFill>
                <a:schemeClr val="accent5"/>
              </a:solidFill>
            </a:endParaRPr>
          </a:p>
          <a:p>
            <a:pPr algn="l"/>
            <a:endParaRPr lang="en-GB">
              <a:solidFill>
                <a:schemeClr val="accent5"/>
              </a:solidFill>
            </a:endParaRPr>
          </a:p>
        </p:txBody>
      </p:sp>
      <p:sp>
        <p:nvSpPr>
          <p:cNvPr id="5" name="Slide Number Placeholder 4">
            <a:extLst>
              <a:ext uri="{FF2B5EF4-FFF2-40B4-BE49-F238E27FC236}">
                <a16:creationId xmlns:a16="http://schemas.microsoft.com/office/drawing/2014/main" id="{29468472-8601-4C6F-8DA8-FDEAF3BBEBB7}"/>
              </a:ext>
            </a:extLst>
          </p:cNvPr>
          <p:cNvSpPr>
            <a:spLocks noGrp="1"/>
          </p:cNvSpPr>
          <p:nvPr>
            <p:ph type="sldNum" sz="quarter" idx="4"/>
          </p:nvPr>
        </p:nvSpPr>
        <p:spPr/>
        <p:txBody>
          <a:bodyPr/>
          <a:lstStyle/>
          <a:p>
            <a:fld id="{2DD1E3A9-16E1-46A5-B6BF-AFD2877FAE22}" type="slidenum">
              <a:rPr lang="en-GB" smtClean="0"/>
              <a:t>31</a:t>
            </a:fld>
            <a:endParaRPr lang="en-GB"/>
          </a:p>
        </p:txBody>
      </p:sp>
    </p:spTree>
    <p:extLst>
      <p:ext uri="{BB962C8B-B14F-4D97-AF65-F5344CB8AC3E}">
        <p14:creationId xmlns:p14="http://schemas.microsoft.com/office/powerpoint/2010/main" val="2524198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E143-0B5A-48A3-80D8-A14D37263069}"/>
              </a:ext>
            </a:extLst>
          </p:cNvPr>
          <p:cNvSpPr>
            <a:spLocks noGrp="1"/>
          </p:cNvSpPr>
          <p:nvPr>
            <p:ph type="title"/>
          </p:nvPr>
        </p:nvSpPr>
        <p:spPr>
          <a:xfrm>
            <a:off x="2209800" y="-80500"/>
            <a:ext cx="10515600" cy="1325563"/>
          </a:xfrm>
        </p:spPr>
        <p:txBody>
          <a:bodyPr/>
          <a:lstStyle/>
          <a:p>
            <a:r>
              <a:rPr lang="en-GB"/>
              <a:t>Set-up: logging in</a:t>
            </a:r>
          </a:p>
        </p:txBody>
      </p:sp>
      <p:pic>
        <p:nvPicPr>
          <p:cNvPr id="3074" name="Picture 2" descr="3D model cartoon laptop - TurboSquid 1276701">
            <a:extLst>
              <a:ext uri="{FF2B5EF4-FFF2-40B4-BE49-F238E27FC236}">
                <a16:creationId xmlns:a16="http://schemas.microsoft.com/office/drawing/2014/main" id="{55C23179-225C-4E59-86F8-C0D587EC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890" y="895351"/>
            <a:ext cx="1555143" cy="15551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5647CA3-F84D-4966-87D6-FAB29D2A27C5}"/>
              </a:ext>
            </a:extLst>
          </p:cNvPr>
          <p:cNvCxnSpPr>
            <a:cxnSpLocks/>
          </p:cNvCxnSpPr>
          <p:nvPr/>
        </p:nvCxnSpPr>
        <p:spPr>
          <a:xfrm>
            <a:off x="2012171" y="2471806"/>
            <a:ext cx="0" cy="119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Object 6">
            <a:extLst>
              <a:ext uri="{FF2B5EF4-FFF2-40B4-BE49-F238E27FC236}">
                <a16:creationId xmlns:a16="http://schemas.microsoft.com/office/drawing/2014/main" id="{E1A7094E-4B02-450D-BB7E-59AF85890EE1}"/>
              </a:ext>
            </a:extLst>
          </p:cNvPr>
          <p:cNvGraphicFramePr>
            <a:graphicFrameLocks noChangeAspect="1"/>
          </p:cNvGraphicFramePr>
          <p:nvPr/>
        </p:nvGraphicFramePr>
        <p:xfrm>
          <a:off x="759994" y="3786712"/>
          <a:ext cx="2220248" cy="1818343"/>
        </p:xfrm>
        <a:graphic>
          <a:graphicData uri="http://schemas.openxmlformats.org/presentationml/2006/ole">
            <mc:AlternateContent xmlns:mc="http://schemas.openxmlformats.org/markup-compatibility/2006">
              <mc:Choice xmlns:v="urn:schemas-microsoft-com:vml" Requires="v">
                <p:oleObj name="Bitmap Image" r:id="rId3" imgW="1621800" imgH="1328040" progId="Paint.Picture">
                  <p:embed/>
                </p:oleObj>
              </mc:Choice>
              <mc:Fallback>
                <p:oleObj name="Bitmap Image" r:id="rId3" imgW="1621800" imgH="1328040" progId="Paint.Picture">
                  <p:embed/>
                  <p:pic>
                    <p:nvPicPr>
                      <p:cNvPr id="7" name="Object 6">
                        <a:extLst>
                          <a:ext uri="{FF2B5EF4-FFF2-40B4-BE49-F238E27FC236}">
                            <a16:creationId xmlns:a16="http://schemas.microsoft.com/office/drawing/2014/main" id="{E1A7094E-4B02-450D-BB7E-59AF85890EE1}"/>
                          </a:ext>
                        </a:extLst>
                      </p:cNvPr>
                      <p:cNvPicPr/>
                      <p:nvPr/>
                    </p:nvPicPr>
                    <p:blipFill>
                      <a:blip r:embed="rId4"/>
                      <a:stretch>
                        <a:fillRect/>
                      </a:stretch>
                    </p:blipFill>
                    <p:spPr>
                      <a:xfrm>
                        <a:off x="759994" y="3786712"/>
                        <a:ext cx="2220248" cy="1818343"/>
                      </a:xfrm>
                      <a:prstGeom prst="rect">
                        <a:avLst/>
                      </a:prstGeom>
                    </p:spPr>
                  </p:pic>
                </p:oleObj>
              </mc:Fallback>
            </mc:AlternateContent>
          </a:graphicData>
        </a:graphic>
      </p:graphicFrame>
      <p:pic>
        <p:nvPicPr>
          <p:cNvPr id="3076" name="Picture 4" descr="Image result for chrome">
            <a:extLst>
              <a:ext uri="{FF2B5EF4-FFF2-40B4-BE49-F238E27FC236}">
                <a16:creationId xmlns:a16="http://schemas.microsoft.com/office/drawing/2014/main" id="{6BA8BC26-FB3A-4010-9AC6-865B5EDBD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972" y="1288613"/>
            <a:ext cx="223299" cy="2232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firefox">
            <a:extLst>
              <a:ext uri="{FF2B5EF4-FFF2-40B4-BE49-F238E27FC236}">
                <a16:creationId xmlns:a16="http://schemas.microsoft.com/office/drawing/2014/main" id="{63591083-F23F-4093-9D76-771FB7ECD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7015" y="1231628"/>
            <a:ext cx="337268" cy="33726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afari">
            <a:extLst>
              <a:ext uri="{FF2B5EF4-FFF2-40B4-BE49-F238E27FC236}">
                <a16:creationId xmlns:a16="http://schemas.microsoft.com/office/drawing/2014/main" id="{022143D0-8E7F-4B38-8C4C-A1FC782D05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6027" y="1288613"/>
            <a:ext cx="260085" cy="2600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CEBFB97-4EA2-4829-9466-4FEB2E006AB8}"/>
              </a:ext>
            </a:extLst>
          </p:cNvPr>
          <p:cNvSpPr txBox="1"/>
          <p:nvPr/>
        </p:nvSpPr>
        <p:spPr>
          <a:xfrm>
            <a:off x="5627856" y="1231628"/>
            <a:ext cx="2051437" cy="369332"/>
          </a:xfrm>
          <a:prstGeom prst="rect">
            <a:avLst/>
          </a:prstGeom>
        </p:spPr>
        <p:txBody>
          <a:bodyPr wrap="square" rtlCol="0">
            <a:spAutoFit/>
          </a:bodyPr>
          <a:lstStyle/>
          <a:p>
            <a:pPr algn="l"/>
            <a:r>
              <a:rPr lang="en-GB">
                <a:solidFill>
                  <a:schemeClr val="accent5"/>
                </a:solidFill>
              </a:rPr>
              <a:t>login.hpc.ugent.be</a:t>
            </a:r>
          </a:p>
        </p:txBody>
      </p:sp>
      <p:pic>
        <p:nvPicPr>
          <p:cNvPr id="13" name="Picture 12">
            <a:extLst>
              <a:ext uri="{FF2B5EF4-FFF2-40B4-BE49-F238E27FC236}">
                <a16:creationId xmlns:a16="http://schemas.microsoft.com/office/drawing/2014/main" id="{EEA1B8D9-5759-47BD-9D74-D8FE3D6A4E7A}"/>
              </a:ext>
            </a:extLst>
          </p:cNvPr>
          <p:cNvPicPr>
            <a:picLocks noChangeAspect="1"/>
          </p:cNvPicPr>
          <p:nvPr/>
        </p:nvPicPr>
        <p:blipFill>
          <a:blip r:embed="rId8"/>
          <a:stretch>
            <a:fillRect/>
          </a:stretch>
        </p:blipFill>
        <p:spPr>
          <a:xfrm>
            <a:off x="3519051" y="3396500"/>
            <a:ext cx="5053117" cy="2851759"/>
          </a:xfrm>
          <a:prstGeom prst="rect">
            <a:avLst/>
          </a:prstGeom>
          <a:ln>
            <a:solidFill>
              <a:schemeClr val="accent5"/>
            </a:solidFill>
          </a:ln>
        </p:spPr>
      </p:pic>
      <p:pic>
        <p:nvPicPr>
          <p:cNvPr id="17" name="Picture 16">
            <a:extLst>
              <a:ext uri="{FF2B5EF4-FFF2-40B4-BE49-F238E27FC236}">
                <a16:creationId xmlns:a16="http://schemas.microsoft.com/office/drawing/2014/main" id="{28A3F444-5ED8-4797-B135-C178F7FA1F38}"/>
              </a:ext>
            </a:extLst>
          </p:cNvPr>
          <p:cNvPicPr>
            <a:picLocks noChangeAspect="1"/>
          </p:cNvPicPr>
          <p:nvPr/>
        </p:nvPicPr>
        <p:blipFill>
          <a:blip r:embed="rId9"/>
          <a:stretch>
            <a:fillRect/>
          </a:stretch>
        </p:blipFill>
        <p:spPr>
          <a:xfrm>
            <a:off x="8672950" y="3396500"/>
            <a:ext cx="3293015" cy="2149985"/>
          </a:xfrm>
          <a:prstGeom prst="rect">
            <a:avLst/>
          </a:prstGeom>
        </p:spPr>
      </p:pic>
      <p:sp>
        <p:nvSpPr>
          <p:cNvPr id="20" name="TextBox 19">
            <a:extLst>
              <a:ext uri="{FF2B5EF4-FFF2-40B4-BE49-F238E27FC236}">
                <a16:creationId xmlns:a16="http://schemas.microsoft.com/office/drawing/2014/main" id="{B78CB42C-AB14-42FA-AE47-CD7939ADC089}"/>
              </a:ext>
            </a:extLst>
          </p:cNvPr>
          <p:cNvSpPr txBox="1"/>
          <p:nvPr/>
        </p:nvSpPr>
        <p:spPr>
          <a:xfrm rot="18455679">
            <a:off x="6772815" y="2164523"/>
            <a:ext cx="1661822" cy="307777"/>
          </a:xfrm>
          <a:prstGeom prst="rect">
            <a:avLst/>
          </a:prstGeom>
        </p:spPr>
        <p:txBody>
          <a:bodyPr wrap="square" rtlCol="0">
            <a:spAutoFit/>
          </a:bodyPr>
          <a:lstStyle/>
          <a:p>
            <a:pPr algn="l"/>
            <a:r>
              <a:rPr lang="en-GB" sz="1400">
                <a:solidFill>
                  <a:schemeClr val="accent5"/>
                </a:solidFill>
              </a:rPr>
              <a:t>transfer files</a:t>
            </a:r>
          </a:p>
        </p:txBody>
      </p:sp>
      <p:sp>
        <p:nvSpPr>
          <p:cNvPr id="25" name="TextBox 24">
            <a:extLst>
              <a:ext uri="{FF2B5EF4-FFF2-40B4-BE49-F238E27FC236}">
                <a16:creationId xmlns:a16="http://schemas.microsoft.com/office/drawing/2014/main" id="{B4C3F016-2202-4C55-92CE-95445C124C29}"/>
              </a:ext>
            </a:extLst>
          </p:cNvPr>
          <p:cNvSpPr txBox="1"/>
          <p:nvPr/>
        </p:nvSpPr>
        <p:spPr>
          <a:xfrm>
            <a:off x="8853082" y="3068165"/>
            <a:ext cx="1395818" cy="307777"/>
          </a:xfrm>
          <a:prstGeom prst="rect">
            <a:avLst/>
          </a:prstGeom>
        </p:spPr>
        <p:txBody>
          <a:bodyPr wrap="square" rtlCol="0">
            <a:spAutoFit/>
          </a:bodyPr>
          <a:lstStyle/>
          <a:p>
            <a:pPr algn="l"/>
            <a:r>
              <a:rPr lang="en-GB" sz="1400">
                <a:solidFill>
                  <a:schemeClr val="accent5"/>
                </a:solidFill>
              </a:rPr>
              <a:t>launch scripts</a:t>
            </a:r>
          </a:p>
        </p:txBody>
      </p:sp>
      <p:sp>
        <p:nvSpPr>
          <p:cNvPr id="28" name="Slide Number Placeholder 27">
            <a:extLst>
              <a:ext uri="{FF2B5EF4-FFF2-40B4-BE49-F238E27FC236}">
                <a16:creationId xmlns:a16="http://schemas.microsoft.com/office/drawing/2014/main" id="{6E30DC74-8EEF-4950-ABEF-E309387DF4EF}"/>
              </a:ext>
            </a:extLst>
          </p:cNvPr>
          <p:cNvSpPr>
            <a:spLocks noGrp="1"/>
          </p:cNvSpPr>
          <p:nvPr>
            <p:ph type="sldNum" sz="quarter" idx="4"/>
          </p:nvPr>
        </p:nvSpPr>
        <p:spPr/>
        <p:txBody>
          <a:bodyPr/>
          <a:lstStyle/>
          <a:p>
            <a:fld id="{2DD1E3A9-16E1-46A5-B6BF-AFD2877FAE22}" type="slidenum">
              <a:rPr lang="en-GB" smtClean="0"/>
              <a:t>32</a:t>
            </a:fld>
            <a:endParaRPr lang="en-GB"/>
          </a:p>
        </p:txBody>
      </p:sp>
      <p:pic>
        <p:nvPicPr>
          <p:cNvPr id="30" name="Picture 29">
            <a:extLst>
              <a:ext uri="{FF2B5EF4-FFF2-40B4-BE49-F238E27FC236}">
                <a16:creationId xmlns:a16="http://schemas.microsoft.com/office/drawing/2014/main" id="{A80840C9-2865-4EE7-A305-CD330382E567}"/>
              </a:ext>
            </a:extLst>
          </p:cNvPr>
          <p:cNvPicPr>
            <a:picLocks noChangeAspect="1"/>
          </p:cNvPicPr>
          <p:nvPr/>
        </p:nvPicPr>
        <p:blipFill>
          <a:blip r:embed="rId10"/>
          <a:stretch>
            <a:fillRect/>
          </a:stretch>
        </p:blipFill>
        <p:spPr>
          <a:xfrm>
            <a:off x="8002590" y="246499"/>
            <a:ext cx="3810100" cy="1551255"/>
          </a:xfrm>
          <a:prstGeom prst="rect">
            <a:avLst/>
          </a:prstGeom>
        </p:spPr>
      </p:pic>
      <p:cxnSp>
        <p:nvCxnSpPr>
          <p:cNvPr id="14" name="Straight Arrow Connector 13">
            <a:extLst>
              <a:ext uri="{FF2B5EF4-FFF2-40B4-BE49-F238E27FC236}">
                <a16:creationId xmlns:a16="http://schemas.microsoft.com/office/drawing/2014/main" id="{6A05D23A-B353-41E6-AA9D-DB320F279CD0}"/>
              </a:ext>
            </a:extLst>
          </p:cNvPr>
          <p:cNvCxnSpPr>
            <a:cxnSpLocks/>
          </p:cNvCxnSpPr>
          <p:nvPr/>
        </p:nvCxnSpPr>
        <p:spPr>
          <a:xfrm flipH="1">
            <a:off x="6971801" y="885825"/>
            <a:ext cx="1800724" cy="24901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DBC46150-0C6C-4454-A99E-60ACEFEAAFC8}"/>
              </a:ext>
            </a:extLst>
          </p:cNvPr>
          <p:cNvCxnSpPr>
            <a:cxnSpLocks/>
            <a:stCxn id="51" idx="3"/>
          </p:cNvCxnSpPr>
          <p:nvPr/>
        </p:nvCxnSpPr>
        <p:spPr>
          <a:xfrm>
            <a:off x="5971465" y="3873812"/>
            <a:ext cx="2701485" cy="23776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1" name="Rectangle 40">
            <a:extLst>
              <a:ext uri="{FF2B5EF4-FFF2-40B4-BE49-F238E27FC236}">
                <a16:creationId xmlns:a16="http://schemas.microsoft.com/office/drawing/2014/main" id="{7B4E65B6-C1A7-455E-8568-41BA07DD3A3E}"/>
              </a:ext>
            </a:extLst>
          </p:cNvPr>
          <p:cNvSpPr/>
          <p:nvPr/>
        </p:nvSpPr>
        <p:spPr>
          <a:xfrm>
            <a:off x="8672950" y="238192"/>
            <a:ext cx="385325" cy="253841"/>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DF7EC141-F433-44E0-8977-51CE00411DB8}"/>
              </a:ext>
            </a:extLst>
          </p:cNvPr>
          <p:cNvSpPr/>
          <p:nvPr/>
        </p:nvSpPr>
        <p:spPr>
          <a:xfrm>
            <a:off x="8710497" y="705667"/>
            <a:ext cx="1538403" cy="189684"/>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3EE8FEC3-3C40-495E-951E-1D6453132DED}"/>
              </a:ext>
            </a:extLst>
          </p:cNvPr>
          <p:cNvCxnSpPr>
            <a:cxnSpLocks/>
            <a:stCxn id="41" idx="2"/>
          </p:cNvCxnSpPr>
          <p:nvPr/>
        </p:nvCxnSpPr>
        <p:spPr>
          <a:xfrm>
            <a:off x="8865613" y="492033"/>
            <a:ext cx="192662" cy="21363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Rectangle 50">
            <a:extLst>
              <a:ext uri="{FF2B5EF4-FFF2-40B4-BE49-F238E27FC236}">
                <a16:creationId xmlns:a16="http://schemas.microsoft.com/office/drawing/2014/main" id="{328A01E3-E24C-4AF0-8117-7BF10751C03B}"/>
              </a:ext>
            </a:extLst>
          </p:cNvPr>
          <p:cNvSpPr/>
          <p:nvPr/>
        </p:nvSpPr>
        <p:spPr>
          <a:xfrm>
            <a:off x="5284246" y="3786712"/>
            <a:ext cx="687219" cy="174199"/>
          </a:xfrm>
          <a:prstGeom prst="rect">
            <a:avLst/>
          </a:prstGeom>
          <a:noFill/>
          <a:ln w="28575">
            <a:solidFill>
              <a:srgbClr val="FF68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942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81EBB-67E2-468D-A1AF-6FA0CF3975F9}"/>
              </a:ext>
            </a:extLst>
          </p:cNvPr>
          <p:cNvSpPr>
            <a:spLocks noGrp="1"/>
          </p:cNvSpPr>
          <p:nvPr>
            <p:ph type="title"/>
          </p:nvPr>
        </p:nvSpPr>
        <p:spPr/>
        <p:txBody>
          <a:bodyPr/>
          <a:lstStyle/>
          <a:p>
            <a:r>
              <a:rPr lang="en-GB"/>
              <a:t>Set-up: directories and files</a:t>
            </a:r>
          </a:p>
        </p:txBody>
      </p:sp>
      <p:sp>
        <p:nvSpPr>
          <p:cNvPr id="2" name="TextBox 1">
            <a:extLst>
              <a:ext uri="{FF2B5EF4-FFF2-40B4-BE49-F238E27FC236}">
                <a16:creationId xmlns:a16="http://schemas.microsoft.com/office/drawing/2014/main" id="{94DDA193-2434-4492-97E2-96429117C232}"/>
              </a:ext>
            </a:extLst>
          </p:cNvPr>
          <p:cNvSpPr txBox="1"/>
          <p:nvPr/>
        </p:nvSpPr>
        <p:spPr>
          <a:xfrm>
            <a:off x="671223" y="1574357"/>
            <a:ext cx="11080805" cy="646331"/>
          </a:xfrm>
          <a:prstGeom prst="rect">
            <a:avLst/>
          </a:prstGeom>
        </p:spPr>
        <p:txBody>
          <a:bodyPr wrap="square" rtlCol="0">
            <a:spAutoFit/>
          </a:bodyPr>
          <a:lstStyle/>
          <a:p>
            <a:pPr algn="l"/>
            <a:r>
              <a:rPr lang="en-GB">
                <a:solidFill>
                  <a:schemeClr val="accent5"/>
                </a:solidFill>
                <a:hlinkClick r:id="rId2"/>
              </a:rPr>
              <a:t>https://elearning.bits.vib.be/courses/alphafold/lessons/alphafold-on-the-hpc/topic/prepare-directories-and-files/</a:t>
            </a:r>
            <a:endParaRPr lang="en-GB">
              <a:solidFill>
                <a:schemeClr val="accent5"/>
              </a:solidFill>
            </a:endParaRPr>
          </a:p>
          <a:p>
            <a:pPr algn="l"/>
            <a:endParaRPr lang="en-GB">
              <a:solidFill>
                <a:schemeClr val="accent5"/>
              </a:solidFill>
            </a:endParaRPr>
          </a:p>
        </p:txBody>
      </p:sp>
      <p:pic>
        <p:nvPicPr>
          <p:cNvPr id="8" name="Picture 7">
            <a:extLst>
              <a:ext uri="{FF2B5EF4-FFF2-40B4-BE49-F238E27FC236}">
                <a16:creationId xmlns:a16="http://schemas.microsoft.com/office/drawing/2014/main" id="{4DED6DE2-8D93-442D-95C5-4D2FE284F707}"/>
              </a:ext>
            </a:extLst>
          </p:cNvPr>
          <p:cNvPicPr>
            <a:picLocks noChangeAspect="1"/>
          </p:cNvPicPr>
          <p:nvPr/>
        </p:nvPicPr>
        <p:blipFill>
          <a:blip r:embed="rId3"/>
          <a:stretch>
            <a:fillRect/>
          </a:stretch>
        </p:blipFill>
        <p:spPr>
          <a:xfrm>
            <a:off x="3120224" y="2163538"/>
            <a:ext cx="7634030" cy="4308314"/>
          </a:xfrm>
          <a:prstGeom prst="rect">
            <a:avLst/>
          </a:prstGeom>
          <a:ln>
            <a:solidFill>
              <a:schemeClr val="accent5"/>
            </a:solidFill>
          </a:ln>
        </p:spPr>
      </p:pic>
      <p:sp>
        <p:nvSpPr>
          <p:cNvPr id="5" name="Rectangle 4">
            <a:extLst>
              <a:ext uri="{FF2B5EF4-FFF2-40B4-BE49-F238E27FC236}">
                <a16:creationId xmlns:a16="http://schemas.microsoft.com/office/drawing/2014/main" id="{5E72A776-CFE1-47E4-A6E3-6417D4DACDB0}"/>
              </a:ext>
            </a:extLst>
          </p:cNvPr>
          <p:cNvSpPr/>
          <p:nvPr/>
        </p:nvSpPr>
        <p:spPr>
          <a:xfrm>
            <a:off x="3207689" y="3295957"/>
            <a:ext cx="847476" cy="20077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8CB15F7C-7886-4ED2-AC22-A40ED28326C1}"/>
              </a:ext>
            </a:extLst>
          </p:cNvPr>
          <p:cNvSpPr/>
          <p:nvPr/>
        </p:nvSpPr>
        <p:spPr>
          <a:xfrm>
            <a:off x="3207689" y="3542836"/>
            <a:ext cx="847476" cy="20077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A2E920FB-2095-4470-BC31-676CADBE3600}"/>
              </a:ext>
            </a:extLst>
          </p:cNvPr>
          <p:cNvCxnSpPr>
            <a:stCxn id="5" idx="1"/>
          </p:cNvCxnSpPr>
          <p:nvPr/>
        </p:nvCxnSpPr>
        <p:spPr>
          <a:xfrm flipH="1" flipV="1">
            <a:off x="1781092" y="2885471"/>
            <a:ext cx="1426597" cy="51087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22E62577-9844-4555-B559-F35AB8B917B2}"/>
              </a:ext>
            </a:extLst>
          </p:cNvPr>
          <p:cNvCxnSpPr>
            <a:cxnSpLocks/>
            <a:stCxn id="9" idx="1"/>
          </p:cNvCxnSpPr>
          <p:nvPr/>
        </p:nvCxnSpPr>
        <p:spPr>
          <a:xfrm flipH="1">
            <a:off x="1486894" y="3643221"/>
            <a:ext cx="1720795" cy="18050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TextBox 14">
            <a:extLst>
              <a:ext uri="{FF2B5EF4-FFF2-40B4-BE49-F238E27FC236}">
                <a16:creationId xmlns:a16="http://schemas.microsoft.com/office/drawing/2014/main" id="{FC34BE34-7CCA-4C90-9063-327B3FAE54DD}"/>
              </a:ext>
            </a:extLst>
          </p:cNvPr>
          <p:cNvSpPr txBox="1"/>
          <p:nvPr/>
        </p:nvSpPr>
        <p:spPr>
          <a:xfrm>
            <a:off x="294198" y="2631882"/>
            <a:ext cx="1574359" cy="3108543"/>
          </a:xfrm>
          <a:prstGeom prst="rect">
            <a:avLst/>
          </a:prstGeom>
        </p:spPr>
        <p:txBody>
          <a:bodyPr wrap="square" rtlCol="0">
            <a:spAutoFit/>
          </a:bodyPr>
          <a:lstStyle/>
          <a:p>
            <a:pPr algn="l"/>
            <a:r>
              <a:rPr lang="en-GB" sz="1400">
                <a:solidFill>
                  <a:schemeClr val="accent5"/>
                </a:solidFill>
              </a:rPr>
              <a:t>Default location when logging in</a:t>
            </a:r>
          </a:p>
          <a:p>
            <a:pPr algn="l"/>
            <a:r>
              <a:rPr lang="en-GB" sz="1400">
                <a:solidFill>
                  <a:schemeClr val="accent5"/>
                </a:solidFill>
              </a:rPr>
              <a:t>(~6GB)</a:t>
            </a:r>
          </a:p>
          <a:p>
            <a:pPr algn="l"/>
            <a:endParaRPr lang="en-GB" sz="1400">
              <a:solidFill>
                <a:schemeClr val="accent5"/>
              </a:solidFill>
            </a:endParaRPr>
          </a:p>
          <a:p>
            <a:pPr algn="l"/>
            <a:r>
              <a:rPr lang="en-GB" sz="1400">
                <a:solidFill>
                  <a:schemeClr val="accent5"/>
                </a:solidFill>
              </a:rPr>
              <a:t>Extra storage capacity</a:t>
            </a:r>
          </a:p>
          <a:p>
            <a:pPr algn="l"/>
            <a:r>
              <a:rPr lang="en-GB" sz="1400">
                <a:solidFill>
                  <a:schemeClr val="accent5"/>
                </a:solidFill>
              </a:rPr>
              <a:t>(~25GB)</a:t>
            </a:r>
          </a:p>
          <a:p>
            <a:pPr algn="l"/>
            <a:endParaRPr lang="en-GB" sz="1400">
              <a:solidFill>
                <a:schemeClr val="accent5"/>
              </a:solidFill>
            </a:endParaRPr>
          </a:p>
          <a:p>
            <a:pPr algn="l"/>
            <a:endParaRPr lang="en-GB" sz="1400">
              <a:solidFill>
                <a:schemeClr val="accent5"/>
              </a:solidFill>
            </a:endParaRPr>
          </a:p>
          <a:p>
            <a:pPr algn="l"/>
            <a:endParaRPr lang="en-GB" sz="1400">
              <a:solidFill>
                <a:schemeClr val="accent5"/>
              </a:solidFill>
            </a:endParaRPr>
          </a:p>
          <a:p>
            <a:pPr algn="l"/>
            <a:r>
              <a:rPr lang="en-GB" sz="1400">
                <a:solidFill>
                  <a:schemeClr val="accent5"/>
                </a:solidFill>
              </a:rPr>
              <a:t>When in a ‘virtual organization’</a:t>
            </a:r>
          </a:p>
          <a:p>
            <a:pPr algn="l"/>
            <a:r>
              <a:rPr lang="en-GB" sz="1400">
                <a:solidFill>
                  <a:schemeClr val="accent5"/>
                </a:solidFill>
              </a:rPr>
              <a:t>(~26TB shared)</a:t>
            </a:r>
          </a:p>
          <a:p>
            <a:pPr algn="l"/>
            <a:endParaRPr lang="en-GB" sz="1400">
              <a:solidFill>
                <a:schemeClr val="accent5"/>
              </a:solidFill>
            </a:endParaRPr>
          </a:p>
        </p:txBody>
      </p:sp>
      <p:cxnSp>
        <p:nvCxnSpPr>
          <p:cNvPr id="17" name="Straight Arrow Connector 16">
            <a:extLst>
              <a:ext uri="{FF2B5EF4-FFF2-40B4-BE49-F238E27FC236}">
                <a16:creationId xmlns:a16="http://schemas.microsoft.com/office/drawing/2014/main" id="{538F2E79-D2B6-4E38-A416-B008903F55F2}"/>
              </a:ext>
            </a:extLst>
          </p:cNvPr>
          <p:cNvCxnSpPr>
            <a:cxnSpLocks/>
          </p:cNvCxnSpPr>
          <p:nvPr/>
        </p:nvCxnSpPr>
        <p:spPr>
          <a:xfrm flipH="1">
            <a:off x="1868557" y="4267577"/>
            <a:ext cx="1339132" cy="63280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Oval 21">
            <a:extLst>
              <a:ext uri="{FF2B5EF4-FFF2-40B4-BE49-F238E27FC236}">
                <a16:creationId xmlns:a16="http://schemas.microsoft.com/office/drawing/2014/main" id="{BEE67A73-4FC0-4E33-981C-E22E36B9F755}"/>
              </a:ext>
            </a:extLst>
          </p:cNvPr>
          <p:cNvSpPr/>
          <p:nvPr/>
        </p:nvSpPr>
        <p:spPr>
          <a:xfrm>
            <a:off x="3104323" y="3397098"/>
            <a:ext cx="767964" cy="480820"/>
          </a:xfrm>
          <a:prstGeom prst="ellipse">
            <a:avLst/>
          </a:prstGeom>
          <a:noFill/>
          <a:ln w="57150">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066CD4B0-958D-455A-B23E-8C09FBAB6E93}"/>
              </a:ext>
            </a:extLst>
          </p:cNvPr>
          <p:cNvSpPr/>
          <p:nvPr/>
        </p:nvSpPr>
        <p:spPr>
          <a:xfrm>
            <a:off x="4627658" y="3016720"/>
            <a:ext cx="3753016" cy="165624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69492412-DAE8-4053-890A-654E191B211A}"/>
              </a:ext>
            </a:extLst>
          </p:cNvPr>
          <p:cNvPicPr>
            <a:picLocks noChangeAspect="1"/>
          </p:cNvPicPr>
          <p:nvPr/>
        </p:nvPicPr>
        <p:blipFill>
          <a:blip r:embed="rId4"/>
          <a:stretch>
            <a:fillRect/>
          </a:stretch>
        </p:blipFill>
        <p:spPr>
          <a:xfrm>
            <a:off x="4986349" y="3610795"/>
            <a:ext cx="2835803" cy="234049"/>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27FEB2F7-0DCA-4869-AF1E-071F660E6A16}"/>
              </a:ext>
            </a:extLst>
          </p:cNvPr>
          <p:cNvCxnSpPr>
            <a:stCxn id="22" idx="6"/>
          </p:cNvCxnSpPr>
          <p:nvPr/>
        </p:nvCxnSpPr>
        <p:spPr>
          <a:xfrm>
            <a:off x="3872287" y="3637508"/>
            <a:ext cx="1017765" cy="3963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F1C6588E-FC6C-4AF8-B501-0EDFEF2674C4}"/>
              </a:ext>
            </a:extLst>
          </p:cNvPr>
          <p:cNvSpPr>
            <a:spLocks noGrp="1"/>
          </p:cNvSpPr>
          <p:nvPr>
            <p:ph type="sldNum" sz="quarter" idx="4"/>
          </p:nvPr>
        </p:nvSpPr>
        <p:spPr/>
        <p:txBody>
          <a:bodyPr/>
          <a:lstStyle/>
          <a:p>
            <a:fld id="{2DD1E3A9-16E1-46A5-B6BF-AFD2877FAE22}" type="slidenum">
              <a:rPr lang="en-GB" smtClean="0"/>
              <a:t>33</a:t>
            </a:fld>
            <a:endParaRPr lang="en-GB"/>
          </a:p>
        </p:txBody>
      </p:sp>
    </p:spTree>
    <p:extLst>
      <p:ext uri="{BB962C8B-B14F-4D97-AF65-F5344CB8AC3E}">
        <p14:creationId xmlns:p14="http://schemas.microsoft.com/office/powerpoint/2010/main" val="212576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D59-59A3-447B-A252-CD368F5E678C}"/>
              </a:ext>
            </a:extLst>
          </p:cNvPr>
          <p:cNvSpPr>
            <a:spLocks noGrp="1"/>
          </p:cNvSpPr>
          <p:nvPr>
            <p:ph type="title"/>
          </p:nvPr>
        </p:nvSpPr>
        <p:spPr/>
        <p:txBody>
          <a:bodyPr/>
          <a:lstStyle/>
          <a:p>
            <a:r>
              <a:rPr lang="en-GB"/>
              <a:t>Set-up: directories and files</a:t>
            </a:r>
          </a:p>
        </p:txBody>
      </p:sp>
      <p:sp>
        <p:nvSpPr>
          <p:cNvPr id="4" name="TextBox 3">
            <a:extLst>
              <a:ext uri="{FF2B5EF4-FFF2-40B4-BE49-F238E27FC236}">
                <a16:creationId xmlns:a16="http://schemas.microsoft.com/office/drawing/2014/main" id="{C609C6E7-5947-4BC5-A062-D5C4839F3F2B}"/>
              </a:ext>
            </a:extLst>
          </p:cNvPr>
          <p:cNvSpPr txBox="1"/>
          <p:nvPr/>
        </p:nvSpPr>
        <p:spPr>
          <a:xfrm>
            <a:off x="1105230" y="1582310"/>
            <a:ext cx="4126728" cy="5355312"/>
          </a:xfrm>
          <a:prstGeom prst="rect">
            <a:avLst/>
          </a:prstGeom>
        </p:spPr>
        <p:txBody>
          <a:bodyPr wrap="square" rtlCol="0">
            <a:spAutoFit/>
          </a:bodyPr>
          <a:lstStyle/>
          <a:p>
            <a:pPr algn="l"/>
            <a:endParaRPr lang="en-GB">
              <a:solidFill>
                <a:schemeClr val="accent5"/>
              </a:solidFill>
            </a:endParaRPr>
          </a:p>
          <a:p>
            <a:pPr algn="l"/>
            <a:r>
              <a:rPr lang="en-GB">
                <a:solidFill>
                  <a:schemeClr val="accent5"/>
                </a:solidFill>
              </a:rPr>
              <a:t>In $DATA_VSC: create directory </a:t>
            </a:r>
            <a:r>
              <a:rPr lang="en-GB" b="1" err="1">
                <a:solidFill>
                  <a:schemeClr val="accent5"/>
                </a:solidFill>
              </a:rPr>
              <a:t>alphafold</a:t>
            </a:r>
            <a:endParaRPr lang="en-GB" b="1">
              <a:solidFill>
                <a:schemeClr val="accent5"/>
              </a:solidFill>
            </a:endParaRPr>
          </a:p>
          <a:p>
            <a:pPr algn="l"/>
            <a:endParaRPr lang="en-GB">
              <a:solidFill>
                <a:schemeClr val="accent5"/>
              </a:solidFill>
            </a:endParaRPr>
          </a:p>
          <a:p>
            <a:pPr algn="l"/>
            <a:r>
              <a:rPr lang="en-GB">
                <a:solidFill>
                  <a:schemeClr val="accent5"/>
                </a:solidFill>
              </a:rPr>
              <a:t>There:</a:t>
            </a:r>
          </a:p>
          <a:p>
            <a:pPr algn="l"/>
            <a:endParaRPr lang="en-GB">
              <a:solidFill>
                <a:schemeClr val="accent5"/>
              </a:solidFill>
            </a:endParaRPr>
          </a:p>
          <a:p>
            <a:pPr marL="285750" indent="-285750" algn="l">
              <a:buFontTx/>
              <a:buChar char="-"/>
            </a:pPr>
            <a:r>
              <a:rPr lang="en-GB">
                <a:solidFill>
                  <a:schemeClr val="accent5"/>
                </a:solidFill>
              </a:rPr>
              <a:t>Create directory </a:t>
            </a:r>
            <a:r>
              <a:rPr lang="en-GB" b="1" err="1">
                <a:solidFill>
                  <a:schemeClr val="accent5"/>
                </a:solidFill>
              </a:rPr>
              <a:t>fastas</a:t>
            </a:r>
            <a:endParaRPr lang="en-GB" b="1">
              <a:solidFill>
                <a:schemeClr val="accent5"/>
              </a:solidFill>
            </a:endParaRPr>
          </a:p>
          <a:p>
            <a:pPr marL="285750" indent="-285750" algn="l">
              <a:buFontTx/>
              <a:buChar char="-"/>
            </a:pPr>
            <a:r>
              <a:rPr lang="en-GB">
                <a:solidFill>
                  <a:schemeClr val="accent5"/>
                </a:solidFill>
              </a:rPr>
              <a:t>Create directory </a:t>
            </a:r>
            <a:r>
              <a:rPr lang="en-GB" b="1">
                <a:solidFill>
                  <a:schemeClr val="accent5"/>
                </a:solidFill>
              </a:rPr>
              <a:t>runs</a:t>
            </a:r>
          </a:p>
          <a:p>
            <a:pPr marL="285750" indent="-285750" algn="l">
              <a:buFontTx/>
              <a:buChar char="-"/>
            </a:pPr>
            <a:r>
              <a:rPr lang="en-GB">
                <a:solidFill>
                  <a:schemeClr val="accent5"/>
                </a:solidFill>
              </a:rPr>
              <a:t>Download </a:t>
            </a:r>
            <a:r>
              <a:rPr lang="en-GB">
                <a:solidFill>
                  <a:schemeClr val="accent5"/>
                </a:solidFill>
                <a:hlinkClick r:id="rId2"/>
              </a:rPr>
              <a:t>alphafold_job_script.sh</a:t>
            </a:r>
            <a:endParaRPr lang="en-GB">
              <a:solidFill>
                <a:schemeClr val="accent5"/>
              </a:solidFill>
            </a:endParaRPr>
          </a:p>
          <a:p>
            <a:pPr algn="l"/>
            <a:endParaRPr lang="en-GB">
              <a:solidFill>
                <a:schemeClr val="accent5"/>
              </a:solidFill>
            </a:endParaRPr>
          </a:p>
          <a:p>
            <a:pPr algn="l"/>
            <a:endParaRPr lang="en-GB">
              <a:solidFill>
                <a:schemeClr val="accent5"/>
              </a:solidFill>
            </a:endParaRPr>
          </a:p>
          <a:p>
            <a:pPr algn="l"/>
            <a:endParaRPr lang="en-GB">
              <a:solidFill>
                <a:schemeClr val="accent5"/>
              </a:solidFill>
            </a:endParaRPr>
          </a:p>
          <a:p>
            <a:pPr algn="l"/>
            <a:r>
              <a:rPr lang="en-GB">
                <a:solidFill>
                  <a:schemeClr val="accent5"/>
                </a:solidFill>
              </a:rPr>
              <a:t>OR copy contents to a file, </a:t>
            </a:r>
          </a:p>
          <a:p>
            <a:pPr algn="l"/>
            <a:r>
              <a:rPr lang="en-GB">
                <a:solidFill>
                  <a:schemeClr val="accent5"/>
                </a:solidFill>
              </a:rPr>
              <a:t>OR right-click on </a:t>
            </a:r>
            <a:r>
              <a:rPr lang="en-GB" b="1">
                <a:solidFill>
                  <a:schemeClr val="accent5"/>
                </a:solidFill>
              </a:rPr>
              <a:t>Raw</a:t>
            </a:r>
            <a:r>
              <a:rPr lang="en-GB">
                <a:solidFill>
                  <a:schemeClr val="accent5"/>
                </a:solidFill>
              </a:rPr>
              <a:t> &gt; Save link as, </a:t>
            </a:r>
          </a:p>
          <a:p>
            <a:pPr algn="l"/>
            <a:r>
              <a:rPr lang="en-GB">
                <a:solidFill>
                  <a:schemeClr val="accent5"/>
                </a:solidFill>
              </a:rPr>
              <a:t>OR use </a:t>
            </a:r>
            <a:r>
              <a:rPr lang="en-GB" i="1" err="1">
                <a:solidFill>
                  <a:schemeClr val="accent5"/>
                </a:solidFill>
              </a:rPr>
              <a:t>wget</a:t>
            </a:r>
            <a:r>
              <a:rPr lang="en-GB">
                <a:solidFill>
                  <a:schemeClr val="accent5"/>
                </a:solidFill>
              </a:rPr>
              <a:t> with the raw link (</a:t>
            </a:r>
            <a:r>
              <a:rPr lang="en-GB" b="1">
                <a:solidFill>
                  <a:schemeClr val="accent5"/>
                </a:solidFill>
              </a:rPr>
              <a:t>Raw</a:t>
            </a:r>
            <a:r>
              <a:rPr lang="en-GB">
                <a:solidFill>
                  <a:schemeClr val="accent5"/>
                </a:solidFill>
              </a:rPr>
              <a:t> &gt; Copy link) on the command line directly</a:t>
            </a:r>
          </a:p>
          <a:p>
            <a:pPr algn="l"/>
            <a:endParaRPr lang="en-GB">
              <a:solidFill>
                <a:schemeClr val="accent5"/>
              </a:solidFill>
            </a:endParaRPr>
          </a:p>
          <a:p>
            <a:pPr algn="l"/>
            <a:endParaRPr lang="en-GB">
              <a:solidFill>
                <a:schemeClr val="accent5"/>
              </a:solidFill>
            </a:endParaRPr>
          </a:p>
          <a:p>
            <a:pPr marL="285750" indent="-285750" algn="l">
              <a:buFontTx/>
              <a:buChar char="-"/>
            </a:pPr>
            <a:endParaRPr lang="en-GB">
              <a:solidFill>
                <a:schemeClr val="accent5"/>
              </a:solidFill>
            </a:endParaRPr>
          </a:p>
        </p:txBody>
      </p:sp>
      <p:pic>
        <p:nvPicPr>
          <p:cNvPr id="6" name="Picture 5">
            <a:extLst>
              <a:ext uri="{FF2B5EF4-FFF2-40B4-BE49-F238E27FC236}">
                <a16:creationId xmlns:a16="http://schemas.microsoft.com/office/drawing/2014/main" id="{4B9D310F-A15F-462D-AFCC-E5D58B23B94F}"/>
              </a:ext>
            </a:extLst>
          </p:cNvPr>
          <p:cNvPicPr>
            <a:picLocks noChangeAspect="1"/>
          </p:cNvPicPr>
          <p:nvPr/>
        </p:nvPicPr>
        <p:blipFill>
          <a:blip r:embed="rId3"/>
          <a:stretch>
            <a:fillRect/>
          </a:stretch>
        </p:blipFill>
        <p:spPr>
          <a:xfrm>
            <a:off x="5594062" y="3344559"/>
            <a:ext cx="5675588" cy="2577757"/>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19641632-52C5-4CD6-AF26-4F7A4928433A}"/>
              </a:ext>
            </a:extLst>
          </p:cNvPr>
          <p:cNvCxnSpPr>
            <a:cxnSpLocks/>
          </p:cNvCxnSpPr>
          <p:nvPr/>
        </p:nvCxnSpPr>
        <p:spPr>
          <a:xfrm>
            <a:off x="2801592" y="4223944"/>
            <a:ext cx="0" cy="56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BBF16E-6EFC-494B-BE8C-FEF8ADF51DA3}"/>
              </a:ext>
            </a:extLst>
          </p:cNvPr>
          <p:cNvCxnSpPr>
            <a:cxnSpLocks/>
          </p:cNvCxnSpPr>
          <p:nvPr/>
        </p:nvCxnSpPr>
        <p:spPr>
          <a:xfrm>
            <a:off x="5422790" y="2051437"/>
            <a:ext cx="673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655B17-8749-427B-85C4-E647AD5AC3EA}"/>
              </a:ext>
            </a:extLst>
          </p:cNvPr>
          <p:cNvSpPr txBox="1"/>
          <p:nvPr/>
        </p:nvSpPr>
        <p:spPr>
          <a:xfrm>
            <a:off x="6345140" y="1765190"/>
            <a:ext cx="5319423" cy="646331"/>
          </a:xfrm>
          <a:prstGeom prst="rect">
            <a:avLst/>
          </a:prstGeom>
        </p:spPr>
        <p:txBody>
          <a:bodyPr wrap="square" rtlCol="0">
            <a:spAutoFit/>
          </a:bodyPr>
          <a:lstStyle/>
          <a:p>
            <a:pPr algn="l"/>
            <a:r>
              <a:rPr lang="en-GB">
                <a:solidFill>
                  <a:schemeClr val="accent5"/>
                </a:solidFill>
              </a:rPr>
              <a:t>OR use </a:t>
            </a:r>
            <a:r>
              <a:rPr lang="en-GB" i="1" err="1">
                <a:solidFill>
                  <a:schemeClr val="accent5"/>
                </a:solidFill>
              </a:rPr>
              <a:t>mkdir</a:t>
            </a:r>
            <a:r>
              <a:rPr lang="en-GB">
                <a:solidFill>
                  <a:schemeClr val="accent5"/>
                </a:solidFill>
              </a:rPr>
              <a:t> on the command line,</a:t>
            </a:r>
          </a:p>
          <a:p>
            <a:pPr algn="l"/>
            <a:r>
              <a:rPr lang="en-GB">
                <a:solidFill>
                  <a:schemeClr val="accent5"/>
                </a:solidFill>
              </a:rPr>
              <a:t>OR use </a:t>
            </a:r>
            <a:r>
              <a:rPr lang="en-GB" i="1">
                <a:solidFill>
                  <a:schemeClr val="accent5"/>
                </a:solidFill>
              </a:rPr>
              <a:t>New directory</a:t>
            </a:r>
            <a:r>
              <a:rPr lang="en-GB">
                <a:solidFill>
                  <a:schemeClr val="accent5"/>
                </a:solidFill>
              </a:rPr>
              <a:t> on the web interface</a:t>
            </a:r>
          </a:p>
        </p:txBody>
      </p:sp>
      <p:sp>
        <p:nvSpPr>
          <p:cNvPr id="17" name="Slide Number Placeholder 16">
            <a:extLst>
              <a:ext uri="{FF2B5EF4-FFF2-40B4-BE49-F238E27FC236}">
                <a16:creationId xmlns:a16="http://schemas.microsoft.com/office/drawing/2014/main" id="{9E8CEB50-C539-40F6-B718-A2B7548BD946}"/>
              </a:ext>
            </a:extLst>
          </p:cNvPr>
          <p:cNvSpPr>
            <a:spLocks noGrp="1"/>
          </p:cNvSpPr>
          <p:nvPr>
            <p:ph type="sldNum" sz="quarter" idx="4"/>
          </p:nvPr>
        </p:nvSpPr>
        <p:spPr/>
        <p:txBody>
          <a:bodyPr/>
          <a:lstStyle/>
          <a:p>
            <a:fld id="{2DD1E3A9-16E1-46A5-B6BF-AFD2877FAE22}" type="slidenum">
              <a:rPr lang="en-GB" smtClean="0"/>
              <a:t>34</a:t>
            </a:fld>
            <a:endParaRPr lang="en-GB"/>
          </a:p>
        </p:txBody>
      </p:sp>
    </p:spTree>
    <p:extLst>
      <p:ext uri="{BB962C8B-B14F-4D97-AF65-F5344CB8AC3E}">
        <p14:creationId xmlns:p14="http://schemas.microsoft.com/office/powerpoint/2010/main" val="2881611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FD59-59A3-447B-A252-CD368F5E678C}"/>
              </a:ext>
            </a:extLst>
          </p:cNvPr>
          <p:cNvSpPr>
            <a:spLocks noGrp="1"/>
          </p:cNvSpPr>
          <p:nvPr>
            <p:ph type="title"/>
          </p:nvPr>
        </p:nvSpPr>
        <p:spPr/>
        <p:txBody>
          <a:bodyPr/>
          <a:lstStyle/>
          <a:p>
            <a:r>
              <a:rPr lang="en-GB"/>
              <a:t>Set-up: directories and files</a:t>
            </a:r>
          </a:p>
        </p:txBody>
      </p:sp>
      <p:sp>
        <p:nvSpPr>
          <p:cNvPr id="4" name="TextBox 3">
            <a:extLst>
              <a:ext uri="{FF2B5EF4-FFF2-40B4-BE49-F238E27FC236}">
                <a16:creationId xmlns:a16="http://schemas.microsoft.com/office/drawing/2014/main" id="{C609C6E7-5947-4BC5-A062-D5C4839F3F2B}"/>
              </a:ext>
            </a:extLst>
          </p:cNvPr>
          <p:cNvSpPr txBox="1"/>
          <p:nvPr/>
        </p:nvSpPr>
        <p:spPr>
          <a:xfrm>
            <a:off x="1105230" y="1582310"/>
            <a:ext cx="4126728" cy="1477328"/>
          </a:xfrm>
          <a:prstGeom prst="rect">
            <a:avLst/>
          </a:prstGeom>
        </p:spPr>
        <p:txBody>
          <a:bodyPr wrap="square" rtlCol="0">
            <a:spAutoFit/>
          </a:bodyPr>
          <a:lstStyle/>
          <a:p>
            <a:pPr algn="l"/>
            <a:endParaRPr lang="en-GB">
              <a:solidFill>
                <a:schemeClr val="accent5"/>
              </a:solidFill>
            </a:endParaRPr>
          </a:p>
          <a:p>
            <a:pPr algn="l"/>
            <a:r>
              <a:rPr lang="en-GB">
                <a:solidFill>
                  <a:schemeClr val="accent5"/>
                </a:solidFill>
              </a:rPr>
              <a:t>In </a:t>
            </a:r>
            <a:r>
              <a:rPr lang="en-GB" b="1" err="1">
                <a:solidFill>
                  <a:schemeClr val="accent5"/>
                </a:solidFill>
              </a:rPr>
              <a:t>fastas</a:t>
            </a:r>
            <a:r>
              <a:rPr lang="en-GB">
                <a:solidFill>
                  <a:schemeClr val="accent5"/>
                </a:solidFill>
              </a:rPr>
              <a:t>: create/upload your FASTA file</a:t>
            </a:r>
          </a:p>
          <a:p>
            <a:pPr algn="l"/>
            <a:endParaRPr lang="en-GB">
              <a:solidFill>
                <a:schemeClr val="accent5"/>
              </a:solidFill>
            </a:endParaRPr>
          </a:p>
          <a:p>
            <a:pPr algn="l"/>
            <a:endParaRPr lang="en-GB">
              <a:solidFill>
                <a:schemeClr val="accent5"/>
              </a:solidFill>
            </a:endParaRPr>
          </a:p>
          <a:p>
            <a:pPr marL="285750" indent="-285750" algn="l">
              <a:buFontTx/>
              <a:buChar char="-"/>
            </a:pPr>
            <a:endParaRPr lang="en-GB">
              <a:solidFill>
                <a:schemeClr val="accent5"/>
              </a:solidFill>
            </a:endParaRPr>
          </a:p>
        </p:txBody>
      </p:sp>
      <p:pic>
        <p:nvPicPr>
          <p:cNvPr id="6" name="Picture 5">
            <a:extLst>
              <a:ext uri="{FF2B5EF4-FFF2-40B4-BE49-F238E27FC236}">
                <a16:creationId xmlns:a16="http://schemas.microsoft.com/office/drawing/2014/main" id="{4B9D310F-A15F-462D-AFCC-E5D58B23B94F}"/>
              </a:ext>
            </a:extLst>
          </p:cNvPr>
          <p:cNvPicPr>
            <a:picLocks noChangeAspect="1"/>
          </p:cNvPicPr>
          <p:nvPr/>
        </p:nvPicPr>
        <p:blipFill>
          <a:blip r:embed="rId2"/>
          <a:stretch>
            <a:fillRect/>
          </a:stretch>
        </p:blipFill>
        <p:spPr>
          <a:xfrm>
            <a:off x="587390" y="2828918"/>
            <a:ext cx="5675588" cy="2577757"/>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39B197F5-3A11-4252-8922-6CE7972B8F8F}"/>
              </a:ext>
            </a:extLst>
          </p:cNvPr>
          <p:cNvCxnSpPr>
            <a:cxnSpLocks/>
            <a:endCxn id="14" idx="1"/>
          </p:cNvCxnSpPr>
          <p:nvPr/>
        </p:nvCxnSpPr>
        <p:spPr>
          <a:xfrm flipV="1">
            <a:off x="2663687" y="4009011"/>
            <a:ext cx="4423515" cy="34035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798CCE77-BA01-4880-B2B7-F96C2A1B76A3}"/>
              </a:ext>
            </a:extLst>
          </p:cNvPr>
          <p:cNvSpPr txBox="1"/>
          <p:nvPr/>
        </p:nvSpPr>
        <p:spPr>
          <a:xfrm>
            <a:off x="6464410" y="1859309"/>
            <a:ext cx="5589767" cy="923330"/>
          </a:xfrm>
          <a:prstGeom prst="rect">
            <a:avLst/>
          </a:prstGeom>
        </p:spPr>
        <p:txBody>
          <a:bodyPr wrap="square" rtlCol="0">
            <a:spAutoFit/>
          </a:bodyPr>
          <a:lstStyle/>
          <a:p>
            <a:pPr algn="l"/>
            <a:r>
              <a:rPr lang="en-GB">
                <a:solidFill>
                  <a:schemeClr val="accent5"/>
                </a:solidFill>
              </a:rPr>
              <a:t>OR via command line (</a:t>
            </a:r>
            <a:r>
              <a:rPr lang="en-GB" i="1">
                <a:solidFill>
                  <a:schemeClr val="accent5"/>
                </a:solidFill>
              </a:rPr>
              <a:t>nano</a:t>
            </a:r>
            <a:r>
              <a:rPr lang="en-GB">
                <a:solidFill>
                  <a:schemeClr val="accent5"/>
                </a:solidFill>
              </a:rPr>
              <a:t>, </a:t>
            </a:r>
            <a:r>
              <a:rPr lang="en-GB" i="1">
                <a:solidFill>
                  <a:schemeClr val="accent5"/>
                </a:solidFill>
              </a:rPr>
              <a:t>vim</a:t>
            </a:r>
            <a:r>
              <a:rPr lang="en-GB">
                <a:solidFill>
                  <a:schemeClr val="accent5"/>
                </a:solidFill>
              </a:rPr>
              <a:t>, …)</a:t>
            </a:r>
          </a:p>
          <a:p>
            <a:pPr algn="l"/>
            <a:r>
              <a:rPr lang="en-GB">
                <a:solidFill>
                  <a:schemeClr val="accent5"/>
                </a:solidFill>
              </a:rPr>
              <a:t>OR by uploading an existing file to the web interface</a:t>
            </a:r>
          </a:p>
          <a:p>
            <a:pPr algn="l"/>
            <a:r>
              <a:rPr lang="en-GB">
                <a:solidFill>
                  <a:schemeClr val="accent5"/>
                </a:solidFill>
              </a:rPr>
              <a:t>OR by creating + editing a new file via the web interface</a:t>
            </a:r>
          </a:p>
        </p:txBody>
      </p:sp>
      <p:pic>
        <p:nvPicPr>
          <p:cNvPr id="14" name="Picture 13">
            <a:extLst>
              <a:ext uri="{FF2B5EF4-FFF2-40B4-BE49-F238E27FC236}">
                <a16:creationId xmlns:a16="http://schemas.microsoft.com/office/drawing/2014/main" id="{E406282B-EF43-4F83-85C4-CD4687F5AD90}"/>
              </a:ext>
            </a:extLst>
          </p:cNvPr>
          <p:cNvPicPr>
            <a:picLocks noChangeAspect="1"/>
          </p:cNvPicPr>
          <p:nvPr/>
        </p:nvPicPr>
        <p:blipFill>
          <a:blip r:embed="rId3"/>
          <a:stretch>
            <a:fillRect/>
          </a:stretch>
        </p:blipFill>
        <p:spPr>
          <a:xfrm>
            <a:off x="7087202" y="3141661"/>
            <a:ext cx="3686237" cy="1734700"/>
          </a:xfrm>
          <a:prstGeom prst="rect">
            <a:avLst/>
          </a:prstGeom>
          <a:ln w="28575">
            <a:solidFill>
              <a:srgbClr val="FF681E"/>
            </a:solidFill>
          </a:ln>
        </p:spPr>
      </p:pic>
      <p:sp>
        <p:nvSpPr>
          <p:cNvPr id="18" name="Slide Number Placeholder 17">
            <a:extLst>
              <a:ext uri="{FF2B5EF4-FFF2-40B4-BE49-F238E27FC236}">
                <a16:creationId xmlns:a16="http://schemas.microsoft.com/office/drawing/2014/main" id="{3C41653C-FC58-463C-A29D-3CE69D5F4BF6}"/>
              </a:ext>
            </a:extLst>
          </p:cNvPr>
          <p:cNvSpPr>
            <a:spLocks noGrp="1"/>
          </p:cNvSpPr>
          <p:nvPr>
            <p:ph type="sldNum" sz="quarter" idx="4"/>
          </p:nvPr>
        </p:nvSpPr>
        <p:spPr/>
        <p:txBody>
          <a:bodyPr/>
          <a:lstStyle/>
          <a:p>
            <a:fld id="{2DD1E3A9-16E1-46A5-B6BF-AFD2877FAE22}" type="slidenum">
              <a:rPr lang="en-GB" smtClean="0"/>
              <a:t>35</a:t>
            </a:fld>
            <a:endParaRPr lang="en-GB"/>
          </a:p>
        </p:txBody>
      </p:sp>
    </p:spTree>
    <p:extLst>
      <p:ext uri="{BB962C8B-B14F-4D97-AF65-F5344CB8AC3E}">
        <p14:creationId xmlns:p14="http://schemas.microsoft.com/office/powerpoint/2010/main" val="3302128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50B1-C27B-4343-BAC7-B382BEC4A45C}"/>
              </a:ext>
            </a:extLst>
          </p:cNvPr>
          <p:cNvSpPr>
            <a:spLocks noGrp="1"/>
          </p:cNvSpPr>
          <p:nvPr>
            <p:ph type="title"/>
          </p:nvPr>
        </p:nvSpPr>
        <p:spPr/>
        <p:txBody>
          <a:bodyPr/>
          <a:lstStyle/>
          <a:p>
            <a:r>
              <a:rPr lang="en-GB"/>
              <a:t>Set-up: modify alphafold_job_script.sh</a:t>
            </a:r>
          </a:p>
        </p:txBody>
      </p:sp>
      <p:sp>
        <p:nvSpPr>
          <p:cNvPr id="5" name="TextBox 4">
            <a:extLst>
              <a:ext uri="{FF2B5EF4-FFF2-40B4-BE49-F238E27FC236}">
                <a16:creationId xmlns:a16="http://schemas.microsoft.com/office/drawing/2014/main" id="{CE6F977B-C51E-419B-A2FB-89FBF0ADBE23}"/>
              </a:ext>
            </a:extLst>
          </p:cNvPr>
          <p:cNvSpPr txBox="1"/>
          <p:nvPr/>
        </p:nvSpPr>
        <p:spPr>
          <a:xfrm>
            <a:off x="838200" y="1465878"/>
            <a:ext cx="11179534" cy="646331"/>
          </a:xfrm>
          <a:prstGeom prst="rect">
            <a:avLst/>
          </a:prstGeom>
          <a:noFill/>
        </p:spPr>
        <p:txBody>
          <a:bodyPr wrap="square">
            <a:spAutoFit/>
          </a:bodyPr>
          <a:lstStyle/>
          <a:p>
            <a:r>
              <a:rPr lang="en-GB">
                <a:hlinkClick r:id="rId2"/>
              </a:rPr>
              <a:t>https://elearning.bits.vib.be/courses/alphafold/lessons/alphafold-on-the-hpc/topic/setting-up-the-job-script/</a:t>
            </a:r>
            <a:endParaRPr lang="en-GB"/>
          </a:p>
          <a:p>
            <a:endParaRPr lang="en-GB"/>
          </a:p>
        </p:txBody>
      </p:sp>
      <p:sp>
        <p:nvSpPr>
          <p:cNvPr id="8" name="Slide Number Placeholder 7">
            <a:extLst>
              <a:ext uri="{FF2B5EF4-FFF2-40B4-BE49-F238E27FC236}">
                <a16:creationId xmlns:a16="http://schemas.microsoft.com/office/drawing/2014/main" id="{8A7865CC-6861-4766-9E93-805D8CB6DA95}"/>
              </a:ext>
            </a:extLst>
          </p:cNvPr>
          <p:cNvSpPr>
            <a:spLocks noGrp="1"/>
          </p:cNvSpPr>
          <p:nvPr>
            <p:ph type="sldNum" sz="quarter" idx="4"/>
          </p:nvPr>
        </p:nvSpPr>
        <p:spPr/>
        <p:txBody>
          <a:bodyPr/>
          <a:lstStyle/>
          <a:p>
            <a:fld id="{2DD1E3A9-16E1-46A5-B6BF-AFD2877FAE22}" type="slidenum">
              <a:rPr lang="en-GB" smtClean="0"/>
              <a:t>36</a:t>
            </a:fld>
            <a:endParaRPr lang="en-GB"/>
          </a:p>
        </p:txBody>
      </p:sp>
      <p:sp>
        <p:nvSpPr>
          <p:cNvPr id="9" name="TextBox 8">
            <a:extLst>
              <a:ext uri="{FF2B5EF4-FFF2-40B4-BE49-F238E27FC236}">
                <a16:creationId xmlns:a16="http://schemas.microsoft.com/office/drawing/2014/main" id="{AA260AE7-B155-47AA-9A31-9979EF3073E3}"/>
              </a:ext>
            </a:extLst>
          </p:cNvPr>
          <p:cNvSpPr txBox="1"/>
          <p:nvPr/>
        </p:nvSpPr>
        <p:spPr>
          <a:xfrm>
            <a:off x="923925" y="3505623"/>
            <a:ext cx="1228725" cy="646331"/>
          </a:xfrm>
          <a:prstGeom prst="rect">
            <a:avLst/>
          </a:prstGeom>
        </p:spPr>
        <p:txBody>
          <a:bodyPr wrap="square" rtlCol="0">
            <a:spAutoFit/>
          </a:bodyPr>
          <a:lstStyle/>
          <a:p>
            <a:pPr algn="r"/>
            <a:r>
              <a:rPr lang="en-GB">
                <a:solidFill>
                  <a:schemeClr val="accent5"/>
                </a:solidFill>
                <a:hlinkClick r:id="rId3"/>
              </a:rPr>
              <a:t>download link</a:t>
            </a:r>
            <a:endParaRPr lang="en-GB">
              <a:solidFill>
                <a:schemeClr val="accent5"/>
              </a:solidFill>
            </a:endParaRPr>
          </a:p>
        </p:txBody>
      </p:sp>
      <p:pic>
        <p:nvPicPr>
          <p:cNvPr id="4" name="Picture 3">
            <a:extLst>
              <a:ext uri="{FF2B5EF4-FFF2-40B4-BE49-F238E27FC236}">
                <a16:creationId xmlns:a16="http://schemas.microsoft.com/office/drawing/2014/main" id="{AFEAE6FB-C8CD-487C-9FF1-E1C58BDF0FCF}"/>
              </a:ext>
            </a:extLst>
          </p:cNvPr>
          <p:cNvPicPr>
            <a:picLocks noChangeAspect="1"/>
          </p:cNvPicPr>
          <p:nvPr/>
        </p:nvPicPr>
        <p:blipFill>
          <a:blip r:embed="rId4"/>
          <a:stretch>
            <a:fillRect/>
          </a:stretch>
        </p:blipFill>
        <p:spPr>
          <a:xfrm>
            <a:off x="2800349" y="1966668"/>
            <a:ext cx="6105525" cy="4370571"/>
          </a:xfrm>
          <a:prstGeom prst="rect">
            <a:avLst/>
          </a:prstGeom>
        </p:spPr>
      </p:pic>
    </p:spTree>
    <p:extLst>
      <p:ext uri="{BB962C8B-B14F-4D97-AF65-F5344CB8AC3E}">
        <p14:creationId xmlns:p14="http://schemas.microsoft.com/office/powerpoint/2010/main" val="3261579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3506-0C68-4535-83C4-A9745526B704}"/>
              </a:ext>
            </a:extLst>
          </p:cNvPr>
          <p:cNvSpPr>
            <a:spLocks noGrp="1"/>
          </p:cNvSpPr>
          <p:nvPr>
            <p:ph type="title"/>
          </p:nvPr>
        </p:nvSpPr>
        <p:spPr/>
        <p:txBody>
          <a:bodyPr/>
          <a:lstStyle/>
          <a:p>
            <a:r>
              <a:rPr lang="en-GB"/>
              <a:t>Set-up: submitting and monitoring</a:t>
            </a:r>
          </a:p>
        </p:txBody>
      </p:sp>
      <p:sp>
        <p:nvSpPr>
          <p:cNvPr id="5" name="TextBox 4">
            <a:extLst>
              <a:ext uri="{FF2B5EF4-FFF2-40B4-BE49-F238E27FC236}">
                <a16:creationId xmlns:a16="http://schemas.microsoft.com/office/drawing/2014/main" id="{EE43FA0B-3DDF-423E-9BB9-2AECF3E2903C}"/>
              </a:ext>
            </a:extLst>
          </p:cNvPr>
          <p:cNvSpPr txBox="1"/>
          <p:nvPr/>
        </p:nvSpPr>
        <p:spPr>
          <a:xfrm>
            <a:off x="5272128" y="1690688"/>
            <a:ext cx="9557468" cy="307777"/>
          </a:xfrm>
          <a:prstGeom prst="rect">
            <a:avLst/>
          </a:prstGeom>
        </p:spPr>
        <p:txBody>
          <a:bodyPr wrap="square" rtlCol="0">
            <a:spAutoFit/>
          </a:bodyPr>
          <a:lstStyle/>
          <a:p>
            <a:pPr algn="l"/>
            <a:r>
              <a:rPr lang="en-GB" sz="1400">
                <a:solidFill>
                  <a:schemeClr val="accent5"/>
                </a:solidFill>
              </a:rPr>
              <a:t>Necessary step: select the appropriate cluster (</a:t>
            </a:r>
            <a:r>
              <a:rPr lang="en-GB" sz="1400" u="sng" err="1">
                <a:solidFill>
                  <a:schemeClr val="accent5"/>
                </a:solidFill>
              </a:rPr>
              <a:t>joltik</a:t>
            </a:r>
            <a:r>
              <a:rPr lang="en-GB" sz="1400">
                <a:solidFill>
                  <a:schemeClr val="accent5"/>
                </a:solidFill>
              </a:rPr>
              <a:t> in this case)</a:t>
            </a:r>
          </a:p>
        </p:txBody>
      </p:sp>
      <p:pic>
        <p:nvPicPr>
          <p:cNvPr id="7" name="Picture 6">
            <a:extLst>
              <a:ext uri="{FF2B5EF4-FFF2-40B4-BE49-F238E27FC236}">
                <a16:creationId xmlns:a16="http://schemas.microsoft.com/office/drawing/2014/main" id="{44207881-1244-4912-B927-240D6D167BF7}"/>
              </a:ext>
            </a:extLst>
          </p:cNvPr>
          <p:cNvPicPr>
            <a:picLocks noChangeAspect="1"/>
          </p:cNvPicPr>
          <p:nvPr/>
        </p:nvPicPr>
        <p:blipFill rotWithShape="1">
          <a:blip r:embed="rId2"/>
          <a:srcRect t="1388"/>
          <a:stretch/>
        </p:blipFill>
        <p:spPr>
          <a:xfrm>
            <a:off x="258868" y="1690688"/>
            <a:ext cx="4221120" cy="2504117"/>
          </a:xfrm>
          <a:prstGeom prst="rect">
            <a:avLst/>
          </a:prstGeom>
          <a:ln w="19050">
            <a:solidFill>
              <a:schemeClr val="tx1"/>
            </a:solidFill>
          </a:ln>
        </p:spPr>
      </p:pic>
      <p:sp>
        <p:nvSpPr>
          <p:cNvPr id="8" name="Rectangle 7">
            <a:extLst>
              <a:ext uri="{FF2B5EF4-FFF2-40B4-BE49-F238E27FC236}">
                <a16:creationId xmlns:a16="http://schemas.microsoft.com/office/drawing/2014/main" id="{A48D48CB-62DB-44BC-B8D2-8C7077D0BE3A}"/>
              </a:ext>
            </a:extLst>
          </p:cNvPr>
          <p:cNvSpPr/>
          <p:nvPr/>
        </p:nvSpPr>
        <p:spPr>
          <a:xfrm>
            <a:off x="2194974" y="1625292"/>
            <a:ext cx="1486894" cy="238539"/>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2A2C460E-16F8-4F79-9F4E-CAF82923D9E9}"/>
              </a:ext>
            </a:extLst>
          </p:cNvPr>
          <p:cNvCxnSpPr>
            <a:cxnSpLocks/>
            <a:stCxn id="5" idx="1"/>
          </p:cNvCxnSpPr>
          <p:nvPr/>
        </p:nvCxnSpPr>
        <p:spPr>
          <a:xfrm flipH="1" flipV="1">
            <a:off x="3777284" y="1756084"/>
            <a:ext cx="1494844" cy="88493"/>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CB9BB5-B80C-4689-B54D-5837A537B0F7}"/>
              </a:ext>
            </a:extLst>
          </p:cNvPr>
          <p:cNvSpPr/>
          <p:nvPr/>
        </p:nvSpPr>
        <p:spPr>
          <a:xfrm>
            <a:off x="2194974" y="3301654"/>
            <a:ext cx="190831" cy="168341"/>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25F07A8C-62AC-4DBB-AFD9-8FC63C485EC9}"/>
              </a:ext>
            </a:extLst>
          </p:cNvPr>
          <p:cNvCxnSpPr>
            <a:cxnSpLocks/>
          </p:cNvCxnSpPr>
          <p:nvPr/>
        </p:nvCxnSpPr>
        <p:spPr>
          <a:xfrm flipH="1">
            <a:off x="2474595" y="2571750"/>
            <a:ext cx="2621280" cy="814074"/>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0A4ACA3-FB89-40E5-9D97-E1AA8A6D73E1}"/>
              </a:ext>
            </a:extLst>
          </p:cNvPr>
          <p:cNvSpPr txBox="1"/>
          <p:nvPr/>
        </p:nvSpPr>
        <p:spPr>
          <a:xfrm>
            <a:off x="5095875" y="2296245"/>
            <a:ext cx="3379305" cy="307777"/>
          </a:xfrm>
          <a:prstGeom prst="rect">
            <a:avLst/>
          </a:prstGeom>
        </p:spPr>
        <p:txBody>
          <a:bodyPr wrap="square" rtlCol="0">
            <a:spAutoFit/>
          </a:bodyPr>
          <a:lstStyle/>
          <a:p>
            <a:pPr algn="l"/>
            <a:r>
              <a:rPr lang="en-GB" sz="1400">
                <a:solidFill>
                  <a:schemeClr val="accent5"/>
                </a:solidFill>
              </a:rPr>
              <a:t>you can check it using </a:t>
            </a:r>
            <a:r>
              <a:rPr lang="en-GB" sz="1400" i="1">
                <a:solidFill>
                  <a:schemeClr val="accent5"/>
                </a:solidFill>
              </a:rPr>
              <a:t>ml</a:t>
            </a:r>
            <a:endParaRPr lang="en-GB" sz="1400">
              <a:solidFill>
                <a:schemeClr val="accent5"/>
              </a:solidFill>
            </a:endParaRPr>
          </a:p>
        </p:txBody>
      </p:sp>
      <p:cxnSp>
        <p:nvCxnSpPr>
          <p:cNvPr id="18" name="Straight Arrow Connector 17">
            <a:extLst>
              <a:ext uri="{FF2B5EF4-FFF2-40B4-BE49-F238E27FC236}">
                <a16:creationId xmlns:a16="http://schemas.microsoft.com/office/drawing/2014/main" id="{96C907DE-F683-4990-B01C-E6CAC3581374}"/>
              </a:ext>
            </a:extLst>
          </p:cNvPr>
          <p:cNvCxnSpPr>
            <a:cxnSpLocks/>
          </p:cNvCxnSpPr>
          <p:nvPr/>
        </p:nvCxnSpPr>
        <p:spPr>
          <a:xfrm flipH="1">
            <a:off x="1560195" y="3517358"/>
            <a:ext cx="531412" cy="210028"/>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BAD9C9B0-C60E-492F-B51D-3D7D55489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868" y="4494739"/>
            <a:ext cx="4221120" cy="85447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831A8E1-B77C-4B04-B185-6A6D82F73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68" y="5430808"/>
            <a:ext cx="3772858" cy="43336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2F25133-C3E0-4B4E-B80F-B866EDFF954C}"/>
              </a:ext>
            </a:extLst>
          </p:cNvPr>
          <p:cNvSpPr/>
          <p:nvPr/>
        </p:nvSpPr>
        <p:spPr>
          <a:xfrm>
            <a:off x="2503170" y="4491964"/>
            <a:ext cx="1716405" cy="165761"/>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D2D99943-E78F-4448-B958-CA4AA6329120}"/>
              </a:ext>
            </a:extLst>
          </p:cNvPr>
          <p:cNvCxnSpPr>
            <a:cxnSpLocks/>
          </p:cNvCxnSpPr>
          <p:nvPr/>
        </p:nvCxnSpPr>
        <p:spPr>
          <a:xfrm flipH="1">
            <a:off x="4219575" y="3762060"/>
            <a:ext cx="1184496" cy="648313"/>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A03CF54-63C1-4E8E-9C21-FF4A6D2526B6}"/>
              </a:ext>
            </a:extLst>
          </p:cNvPr>
          <p:cNvSpPr txBox="1"/>
          <p:nvPr/>
        </p:nvSpPr>
        <p:spPr>
          <a:xfrm>
            <a:off x="5404071" y="3385942"/>
            <a:ext cx="3379305" cy="523220"/>
          </a:xfrm>
          <a:prstGeom prst="rect">
            <a:avLst/>
          </a:prstGeom>
        </p:spPr>
        <p:txBody>
          <a:bodyPr wrap="square" rtlCol="0">
            <a:spAutoFit/>
          </a:bodyPr>
          <a:lstStyle/>
          <a:p>
            <a:pPr algn="l"/>
            <a:r>
              <a:rPr lang="en-GB" sz="1400">
                <a:solidFill>
                  <a:schemeClr val="accent5"/>
                </a:solidFill>
              </a:rPr>
              <a:t>After setting up the cluster and the files, submit your job!</a:t>
            </a:r>
          </a:p>
        </p:txBody>
      </p:sp>
      <p:sp>
        <p:nvSpPr>
          <p:cNvPr id="28" name="TextBox 27">
            <a:extLst>
              <a:ext uri="{FF2B5EF4-FFF2-40B4-BE49-F238E27FC236}">
                <a16:creationId xmlns:a16="http://schemas.microsoft.com/office/drawing/2014/main" id="{B4666FC8-C0ED-4743-92EF-64AFDCB11C41}"/>
              </a:ext>
            </a:extLst>
          </p:cNvPr>
          <p:cNvSpPr txBox="1"/>
          <p:nvPr/>
        </p:nvSpPr>
        <p:spPr>
          <a:xfrm>
            <a:off x="5404070" y="4566598"/>
            <a:ext cx="3379305" cy="307777"/>
          </a:xfrm>
          <a:prstGeom prst="rect">
            <a:avLst/>
          </a:prstGeom>
        </p:spPr>
        <p:txBody>
          <a:bodyPr wrap="square" rtlCol="0">
            <a:spAutoFit/>
          </a:bodyPr>
          <a:lstStyle/>
          <a:p>
            <a:pPr algn="l"/>
            <a:r>
              <a:rPr lang="en-GB" sz="1400">
                <a:solidFill>
                  <a:schemeClr val="accent5"/>
                </a:solidFill>
              </a:rPr>
              <a:t>Check status</a:t>
            </a:r>
          </a:p>
        </p:txBody>
      </p:sp>
      <p:cxnSp>
        <p:nvCxnSpPr>
          <p:cNvPr id="29" name="Straight Arrow Connector 28">
            <a:extLst>
              <a:ext uri="{FF2B5EF4-FFF2-40B4-BE49-F238E27FC236}">
                <a16:creationId xmlns:a16="http://schemas.microsoft.com/office/drawing/2014/main" id="{C47C6A93-7871-4EAA-8F67-61DB1A3BF1A5}"/>
              </a:ext>
            </a:extLst>
          </p:cNvPr>
          <p:cNvCxnSpPr>
            <a:cxnSpLocks/>
          </p:cNvCxnSpPr>
          <p:nvPr/>
        </p:nvCxnSpPr>
        <p:spPr>
          <a:xfrm flipH="1">
            <a:off x="3038475" y="4716565"/>
            <a:ext cx="2365595" cy="97385"/>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1DF0FA3-9E10-4669-8FF3-11D4B9B36025}"/>
              </a:ext>
            </a:extLst>
          </p:cNvPr>
          <p:cNvSpPr/>
          <p:nvPr/>
        </p:nvSpPr>
        <p:spPr>
          <a:xfrm>
            <a:off x="2474596" y="4739316"/>
            <a:ext cx="411480" cy="182662"/>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7C928C4-92BB-4D02-B737-E6B256CA4C6E}"/>
              </a:ext>
            </a:extLst>
          </p:cNvPr>
          <p:cNvSpPr/>
          <p:nvPr/>
        </p:nvSpPr>
        <p:spPr>
          <a:xfrm>
            <a:off x="2819400" y="5105437"/>
            <a:ext cx="721042"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Arrow Connector 33">
            <a:extLst>
              <a:ext uri="{FF2B5EF4-FFF2-40B4-BE49-F238E27FC236}">
                <a16:creationId xmlns:a16="http://schemas.microsoft.com/office/drawing/2014/main" id="{82875534-5E8F-4309-9192-430811E17E2A}"/>
              </a:ext>
            </a:extLst>
          </p:cNvPr>
          <p:cNvCxnSpPr>
            <a:cxnSpLocks/>
          </p:cNvCxnSpPr>
          <p:nvPr/>
        </p:nvCxnSpPr>
        <p:spPr>
          <a:xfrm flipH="1">
            <a:off x="3629025" y="4895541"/>
            <a:ext cx="1857375" cy="722212"/>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7D4DB46-410B-4B3D-A3A2-FA5C0F6D3C33}"/>
              </a:ext>
            </a:extLst>
          </p:cNvPr>
          <p:cNvSpPr/>
          <p:nvPr/>
        </p:nvSpPr>
        <p:spPr>
          <a:xfrm>
            <a:off x="2819400" y="5611493"/>
            <a:ext cx="721042"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52" name="Picture 8">
            <a:extLst>
              <a:ext uri="{FF2B5EF4-FFF2-40B4-BE49-F238E27FC236}">
                <a16:creationId xmlns:a16="http://schemas.microsoft.com/office/drawing/2014/main" id="{AB59B022-5876-432F-A5F9-56A6FAEF5E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14" b="48703"/>
          <a:stretch/>
        </p:blipFill>
        <p:spPr bwMode="auto">
          <a:xfrm>
            <a:off x="3960330" y="6073841"/>
            <a:ext cx="4514850" cy="28468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4B4CF9F-B012-47F0-AA80-7273CE0CBBEE}"/>
              </a:ext>
            </a:extLst>
          </p:cNvPr>
          <p:cNvSpPr txBox="1"/>
          <p:nvPr/>
        </p:nvSpPr>
        <p:spPr>
          <a:xfrm>
            <a:off x="7268817" y="5634931"/>
            <a:ext cx="3379305" cy="307777"/>
          </a:xfrm>
          <a:prstGeom prst="rect">
            <a:avLst/>
          </a:prstGeom>
        </p:spPr>
        <p:txBody>
          <a:bodyPr wrap="square" rtlCol="0">
            <a:spAutoFit/>
          </a:bodyPr>
          <a:lstStyle/>
          <a:p>
            <a:pPr algn="l"/>
            <a:r>
              <a:rPr lang="en-GB" sz="1400">
                <a:solidFill>
                  <a:schemeClr val="accent5"/>
                </a:solidFill>
              </a:rPr>
              <a:t>To cancel runs: use </a:t>
            </a:r>
            <a:r>
              <a:rPr lang="en-GB" sz="1400" i="1" err="1">
                <a:solidFill>
                  <a:schemeClr val="accent5"/>
                </a:solidFill>
              </a:rPr>
              <a:t>qdel</a:t>
            </a:r>
            <a:endParaRPr lang="en-GB" sz="1400">
              <a:solidFill>
                <a:schemeClr val="accent5"/>
              </a:solidFill>
            </a:endParaRPr>
          </a:p>
        </p:txBody>
      </p:sp>
      <p:sp>
        <p:nvSpPr>
          <p:cNvPr id="39" name="Rectangle 38">
            <a:extLst>
              <a:ext uri="{FF2B5EF4-FFF2-40B4-BE49-F238E27FC236}">
                <a16:creationId xmlns:a16="http://schemas.microsoft.com/office/drawing/2014/main" id="{1D6B1ACD-9D28-4F60-A5F2-71B3B91DF984}"/>
              </a:ext>
            </a:extLst>
          </p:cNvPr>
          <p:cNvSpPr/>
          <p:nvPr/>
        </p:nvSpPr>
        <p:spPr>
          <a:xfrm>
            <a:off x="6423495" y="6094293"/>
            <a:ext cx="990600" cy="243780"/>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0D48946B-AB53-4683-B6DB-65C9706D23DB}"/>
              </a:ext>
            </a:extLst>
          </p:cNvPr>
          <p:cNvCxnSpPr>
            <a:cxnSpLocks/>
          </p:cNvCxnSpPr>
          <p:nvPr/>
        </p:nvCxnSpPr>
        <p:spPr>
          <a:xfrm flipH="1">
            <a:off x="7499820" y="5942708"/>
            <a:ext cx="1257300" cy="243780"/>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4" name="Slide Number Placeholder 43">
            <a:extLst>
              <a:ext uri="{FF2B5EF4-FFF2-40B4-BE49-F238E27FC236}">
                <a16:creationId xmlns:a16="http://schemas.microsoft.com/office/drawing/2014/main" id="{95331095-0E81-418A-A72A-D18179F1D65A}"/>
              </a:ext>
            </a:extLst>
          </p:cNvPr>
          <p:cNvSpPr>
            <a:spLocks noGrp="1"/>
          </p:cNvSpPr>
          <p:nvPr>
            <p:ph type="sldNum" sz="quarter" idx="4"/>
          </p:nvPr>
        </p:nvSpPr>
        <p:spPr/>
        <p:txBody>
          <a:bodyPr/>
          <a:lstStyle/>
          <a:p>
            <a:fld id="{2DD1E3A9-16E1-46A5-B6BF-AFD2877FAE22}" type="slidenum">
              <a:rPr lang="en-GB" smtClean="0"/>
              <a:t>37</a:t>
            </a:fld>
            <a:endParaRPr lang="en-GB"/>
          </a:p>
        </p:txBody>
      </p:sp>
      <p:sp>
        <p:nvSpPr>
          <p:cNvPr id="45" name="TextBox 44">
            <a:extLst>
              <a:ext uri="{FF2B5EF4-FFF2-40B4-BE49-F238E27FC236}">
                <a16:creationId xmlns:a16="http://schemas.microsoft.com/office/drawing/2014/main" id="{DAF51392-995A-42E5-88D1-DB99398CC058}"/>
              </a:ext>
            </a:extLst>
          </p:cNvPr>
          <p:cNvSpPr txBox="1"/>
          <p:nvPr/>
        </p:nvSpPr>
        <p:spPr>
          <a:xfrm>
            <a:off x="5404070" y="3171655"/>
            <a:ext cx="6442497" cy="1138773"/>
          </a:xfrm>
          <a:prstGeom prst="rect">
            <a:avLst/>
          </a:prstGeom>
        </p:spPr>
        <p:txBody>
          <a:bodyPr wrap="square" rtlCol="0">
            <a:spAutoFit/>
          </a:bodyPr>
          <a:lstStyle/>
          <a:p>
            <a:pPr algn="r"/>
            <a:r>
              <a:rPr lang="en-GB">
                <a:solidFill>
                  <a:schemeClr val="accent3"/>
                </a:solidFill>
              </a:rPr>
              <a:t>!! During this session only: </a:t>
            </a:r>
          </a:p>
          <a:p>
            <a:pPr algn="r"/>
            <a:r>
              <a:rPr lang="en-GB">
                <a:solidFill>
                  <a:schemeClr val="accent3"/>
                </a:solidFill>
              </a:rPr>
              <a:t>priority access to </a:t>
            </a:r>
            <a:r>
              <a:rPr lang="en-GB" err="1">
                <a:solidFill>
                  <a:schemeClr val="accent3"/>
                </a:solidFill>
              </a:rPr>
              <a:t>joltik</a:t>
            </a:r>
            <a:r>
              <a:rPr lang="en-GB">
                <a:solidFill>
                  <a:schemeClr val="accent3"/>
                </a:solidFill>
              </a:rPr>
              <a:t> via</a:t>
            </a:r>
          </a:p>
          <a:p>
            <a:pPr algn="l"/>
            <a:endParaRPr lang="en-GB">
              <a:solidFill>
                <a:schemeClr val="accent3"/>
              </a:solidFill>
            </a:endParaRPr>
          </a:p>
          <a:p>
            <a:pPr algn="r"/>
            <a:r>
              <a:rPr lang="en-GB" sz="1400" err="1">
                <a:solidFill>
                  <a:schemeClr val="accent3"/>
                </a:solidFill>
                <a:latin typeface="Consolas" panose="020B0609020204030204" pitchFamily="49" charset="0"/>
                <a:cs typeface="Courier New" panose="02070309020205020404" pitchFamily="49" charset="0"/>
              </a:rPr>
              <a:t>qsub</a:t>
            </a:r>
            <a:r>
              <a:rPr lang="en-GB" sz="1400">
                <a:solidFill>
                  <a:schemeClr val="accent3"/>
                </a:solidFill>
                <a:latin typeface="Consolas" panose="020B0609020204030204" pitchFamily="49" charset="0"/>
                <a:cs typeface="Courier New" panose="02070309020205020404" pitchFamily="49" charset="0"/>
              </a:rPr>
              <a:t> alphafold_job_script.sh </a:t>
            </a:r>
            <a:r>
              <a:rPr lang="en-GB" sz="1400" b="1">
                <a:solidFill>
                  <a:schemeClr val="accent3"/>
                </a:solidFill>
                <a:latin typeface="Consolas" panose="020B0609020204030204" pitchFamily="49" charset="0"/>
                <a:cs typeface="Courier New" panose="02070309020205020404" pitchFamily="49" charset="0"/>
              </a:rPr>
              <a:t>--pass=reservation=</a:t>
            </a:r>
            <a:r>
              <a:rPr lang="en-GB" sz="1400" b="1" err="1">
                <a:solidFill>
                  <a:schemeClr val="accent3"/>
                </a:solidFill>
                <a:latin typeface="Consolas" panose="020B0609020204030204" pitchFamily="49" charset="0"/>
                <a:cs typeface="Courier New" panose="02070309020205020404" pitchFamily="49" charset="0"/>
              </a:rPr>
              <a:t>vib</a:t>
            </a:r>
            <a:endParaRPr lang="en-GB" sz="1400" b="1">
              <a:solidFill>
                <a:schemeClr val="accent3"/>
              </a:solidFill>
              <a:latin typeface="Consolas" panose="020B0609020204030204" pitchFamily="49" charset="0"/>
              <a:cs typeface="Courier New" panose="02070309020205020404" pitchFamily="49" charset="0"/>
            </a:endParaRPr>
          </a:p>
        </p:txBody>
      </p:sp>
      <p:cxnSp>
        <p:nvCxnSpPr>
          <p:cNvPr id="47" name="Straight Arrow Connector 46">
            <a:extLst>
              <a:ext uri="{FF2B5EF4-FFF2-40B4-BE49-F238E27FC236}">
                <a16:creationId xmlns:a16="http://schemas.microsoft.com/office/drawing/2014/main" id="{292CEC76-DC5F-4B16-9D3E-27F4EE1A028E}"/>
              </a:ext>
            </a:extLst>
          </p:cNvPr>
          <p:cNvCxnSpPr/>
          <p:nvPr/>
        </p:nvCxnSpPr>
        <p:spPr>
          <a:xfrm>
            <a:off x="8625318" y="3517358"/>
            <a:ext cx="42343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 name="Rectangle 2">
            <a:extLst>
              <a:ext uri="{FF2B5EF4-FFF2-40B4-BE49-F238E27FC236}">
                <a16:creationId xmlns:a16="http://schemas.microsoft.com/office/drawing/2014/main" id="{93356BFC-1EF3-1F54-5A6A-D6FB98F469DD}"/>
              </a:ext>
            </a:extLst>
          </p:cNvPr>
          <p:cNvSpPr/>
          <p:nvPr/>
        </p:nvSpPr>
        <p:spPr>
          <a:xfrm>
            <a:off x="6581774" y="3937292"/>
            <a:ext cx="5419725" cy="1493516"/>
          </a:xfrm>
          <a:prstGeom prst="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43A2179-495F-1394-3DB4-CB34581C7197}"/>
              </a:ext>
            </a:extLst>
          </p:cNvPr>
          <p:cNvSpPr txBox="1"/>
          <p:nvPr/>
        </p:nvSpPr>
        <p:spPr>
          <a:xfrm>
            <a:off x="6842187" y="4390085"/>
            <a:ext cx="4754668" cy="923330"/>
          </a:xfrm>
          <a:prstGeom prst="rect">
            <a:avLst/>
          </a:prstGeom>
        </p:spPr>
        <p:txBody>
          <a:bodyPr wrap="square" rtlCol="0">
            <a:spAutoFit/>
          </a:bodyPr>
          <a:lstStyle/>
          <a:p>
            <a:pPr algn="l"/>
            <a:r>
              <a:rPr lang="en-GB">
                <a:solidFill>
                  <a:schemeClr val="accent5"/>
                </a:solidFill>
              </a:rPr>
              <a:t>- Only submit one job at a time (shared nodes)</a:t>
            </a:r>
          </a:p>
          <a:p>
            <a:pPr algn="l"/>
            <a:r>
              <a:rPr lang="en-GB">
                <a:solidFill>
                  <a:schemeClr val="accent5"/>
                </a:solidFill>
              </a:rPr>
              <a:t>- </a:t>
            </a:r>
            <a:r>
              <a:rPr lang="en-GB" err="1">
                <a:solidFill>
                  <a:schemeClr val="accent5"/>
                </a:solidFill>
              </a:rPr>
              <a:t>Walltime</a:t>
            </a:r>
            <a:r>
              <a:rPr lang="en-GB">
                <a:solidFill>
                  <a:schemeClr val="accent5"/>
                </a:solidFill>
              </a:rPr>
              <a:t> must not exceed 7 PM today! (for </a:t>
            </a:r>
          </a:p>
          <a:p>
            <a:pPr algn="r"/>
            <a:r>
              <a:rPr lang="en-GB">
                <a:solidFill>
                  <a:schemeClr val="accent5"/>
                </a:solidFill>
              </a:rPr>
              <a:t>reservation)</a:t>
            </a:r>
          </a:p>
        </p:txBody>
      </p:sp>
    </p:spTree>
    <p:extLst>
      <p:ext uri="{BB962C8B-B14F-4D97-AF65-F5344CB8AC3E}">
        <p14:creationId xmlns:p14="http://schemas.microsoft.com/office/powerpoint/2010/main" val="362396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BB96-6BB2-42D8-A0FF-9833A113DDDF}"/>
              </a:ext>
            </a:extLst>
          </p:cNvPr>
          <p:cNvSpPr>
            <a:spLocks noGrp="1"/>
          </p:cNvSpPr>
          <p:nvPr>
            <p:ph type="title"/>
          </p:nvPr>
        </p:nvSpPr>
        <p:spPr/>
        <p:txBody>
          <a:bodyPr/>
          <a:lstStyle/>
          <a:p>
            <a:r>
              <a:rPr lang="en-GB"/>
              <a:t>Monitoring + outputs</a:t>
            </a:r>
          </a:p>
        </p:txBody>
      </p:sp>
      <p:sp>
        <p:nvSpPr>
          <p:cNvPr id="5" name="TextBox 4">
            <a:extLst>
              <a:ext uri="{FF2B5EF4-FFF2-40B4-BE49-F238E27FC236}">
                <a16:creationId xmlns:a16="http://schemas.microsoft.com/office/drawing/2014/main" id="{83ABEE4A-31CD-4C0D-A958-5B1652549442}"/>
              </a:ext>
            </a:extLst>
          </p:cNvPr>
          <p:cNvSpPr txBox="1"/>
          <p:nvPr/>
        </p:nvSpPr>
        <p:spPr>
          <a:xfrm>
            <a:off x="838200" y="5363260"/>
            <a:ext cx="10677525" cy="338554"/>
          </a:xfrm>
          <a:prstGeom prst="rect">
            <a:avLst/>
          </a:prstGeom>
          <a:noFill/>
        </p:spPr>
        <p:txBody>
          <a:bodyPr wrap="square">
            <a:spAutoFit/>
          </a:bodyPr>
          <a:lstStyle/>
          <a:p>
            <a:r>
              <a:rPr lang="en-GB" sz="1600">
                <a:hlinkClick r:id="rId2"/>
              </a:rPr>
              <a:t>https://elearning.bits.vib.be/courses/alphafold/lessons/alphafold-on-the-hpc/topic/troubleshooting/</a:t>
            </a:r>
            <a:endParaRPr lang="en-GB" sz="1600"/>
          </a:p>
        </p:txBody>
      </p:sp>
      <p:sp>
        <p:nvSpPr>
          <p:cNvPr id="6" name="TextBox 5">
            <a:extLst>
              <a:ext uri="{FF2B5EF4-FFF2-40B4-BE49-F238E27FC236}">
                <a16:creationId xmlns:a16="http://schemas.microsoft.com/office/drawing/2014/main" id="{ABEB81C8-5E20-416E-BAEE-E9E2B8FCBB8F}"/>
              </a:ext>
            </a:extLst>
          </p:cNvPr>
          <p:cNvSpPr txBox="1"/>
          <p:nvPr/>
        </p:nvSpPr>
        <p:spPr>
          <a:xfrm>
            <a:off x="581025" y="4993928"/>
            <a:ext cx="2895600" cy="369332"/>
          </a:xfrm>
          <a:prstGeom prst="rect">
            <a:avLst/>
          </a:prstGeom>
        </p:spPr>
        <p:txBody>
          <a:bodyPr wrap="square" rtlCol="0">
            <a:spAutoFit/>
          </a:bodyPr>
          <a:lstStyle/>
          <a:p>
            <a:pPr algn="l"/>
            <a:r>
              <a:rPr lang="en-GB" b="1">
                <a:solidFill>
                  <a:schemeClr val="accent5"/>
                </a:solidFill>
              </a:rPr>
              <a:t>Troubleshooting:</a:t>
            </a:r>
          </a:p>
        </p:txBody>
      </p:sp>
      <p:pic>
        <p:nvPicPr>
          <p:cNvPr id="9" name="Picture 8">
            <a:extLst>
              <a:ext uri="{FF2B5EF4-FFF2-40B4-BE49-F238E27FC236}">
                <a16:creationId xmlns:a16="http://schemas.microsoft.com/office/drawing/2014/main" id="{7EEB8D5D-81AC-465D-8144-21BEE086FA49}"/>
              </a:ext>
            </a:extLst>
          </p:cNvPr>
          <p:cNvPicPr>
            <a:picLocks noChangeAspect="1"/>
          </p:cNvPicPr>
          <p:nvPr/>
        </p:nvPicPr>
        <p:blipFill>
          <a:blip r:embed="rId3"/>
          <a:stretch>
            <a:fillRect/>
          </a:stretch>
        </p:blipFill>
        <p:spPr>
          <a:xfrm>
            <a:off x="838200" y="1494740"/>
            <a:ext cx="3981450" cy="3270068"/>
          </a:xfrm>
          <a:prstGeom prst="rect">
            <a:avLst/>
          </a:prstGeom>
        </p:spPr>
      </p:pic>
      <p:sp>
        <p:nvSpPr>
          <p:cNvPr id="10" name="Rectangle 9">
            <a:extLst>
              <a:ext uri="{FF2B5EF4-FFF2-40B4-BE49-F238E27FC236}">
                <a16:creationId xmlns:a16="http://schemas.microsoft.com/office/drawing/2014/main" id="{C58B00DC-694C-4318-845A-DC1FE5FE9B64}"/>
              </a:ext>
            </a:extLst>
          </p:cNvPr>
          <p:cNvSpPr/>
          <p:nvPr/>
        </p:nvSpPr>
        <p:spPr>
          <a:xfrm>
            <a:off x="2085478" y="3987492"/>
            <a:ext cx="2105522" cy="708333"/>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63EE79D-A842-4F40-A3E6-2A34D1061BB7}"/>
              </a:ext>
            </a:extLst>
          </p:cNvPr>
          <p:cNvSpPr txBox="1"/>
          <p:nvPr/>
        </p:nvSpPr>
        <p:spPr>
          <a:xfrm>
            <a:off x="4282444" y="3903044"/>
            <a:ext cx="4710114" cy="792781"/>
          </a:xfrm>
          <a:prstGeom prst="rect">
            <a:avLst/>
          </a:prstGeom>
        </p:spPr>
        <p:txBody>
          <a:bodyPr wrap="square" rtlCol="0">
            <a:spAutoFit/>
          </a:bodyPr>
          <a:lstStyle/>
          <a:p>
            <a:pPr>
              <a:lnSpc>
                <a:spcPct val="150000"/>
              </a:lnSpc>
            </a:pPr>
            <a:r>
              <a:rPr lang="en-GB" sz="1600">
                <a:solidFill>
                  <a:schemeClr val="accent5"/>
                </a:solidFill>
              </a:rPr>
              <a:t>error file: tells when something goes wrong</a:t>
            </a:r>
          </a:p>
          <a:p>
            <a:pPr>
              <a:lnSpc>
                <a:spcPct val="150000"/>
              </a:lnSpc>
            </a:pPr>
            <a:r>
              <a:rPr lang="en-GB" sz="1600">
                <a:solidFill>
                  <a:schemeClr val="accent5"/>
                </a:solidFill>
              </a:rPr>
              <a:t>output file: tells where output files are located</a:t>
            </a:r>
          </a:p>
        </p:txBody>
      </p:sp>
      <p:sp>
        <p:nvSpPr>
          <p:cNvPr id="13" name="Rectangle 12">
            <a:extLst>
              <a:ext uri="{FF2B5EF4-FFF2-40B4-BE49-F238E27FC236}">
                <a16:creationId xmlns:a16="http://schemas.microsoft.com/office/drawing/2014/main" id="{B1EE9210-A881-4FA6-8C3B-A5DF3B6B2324}"/>
              </a:ext>
            </a:extLst>
          </p:cNvPr>
          <p:cNvSpPr/>
          <p:nvPr/>
        </p:nvSpPr>
        <p:spPr>
          <a:xfrm>
            <a:off x="2142628" y="3269977"/>
            <a:ext cx="495300" cy="23812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1A7EFF0C-9251-425C-B1C6-7AD05FA8030F}"/>
              </a:ext>
            </a:extLst>
          </p:cNvPr>
          <p:cNvCxnSpPr>
            <a:cxnSpLocks/>
            <a:stCxn id="13" idx="3"/>
          </p:cNvCxnSpPr>
          <p:nvPr/>
        </p:nvCxnSpPr>
        <p:spPr>
          <a:xfrm flipV="1">
            <a:off x="2637928" y="2955678"/>
            <a:ext cx="2581772" cy="43336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9" name="Picture 18">
            <a:extLst>
              <a:ext uri="{FF2B5EF4-FFF2-40B4-BE49-F238E27FC236}">
                <a16:creationId xmlns:a16="http://schemas.microsoft.com/office/drawing/2014/main" id="{FA536683-2610-4C5A-B783-A82D909A75EF}"/>
              </a:ext>
            </a:extLst>
          </p:cNvPr>
          <p:cNvPicPr>
            <a:picLocks noChangeAspect="1"/>
          </p:cNvPicPr>
          <p:nvPr/>
        </p:nvPicPr>
        <p:blipFill>
          <a:blip r:embed="rId4"/>
          <a:stretch>
            <a:fillRect/>
          </a:stretch>
        </p:blipFill>
        <p:spPr>
          <a:xfrm>
            <a:off x="5314950" y="2324834"/>
            <a:ext cx="2581772" cy="642295"/>
          </a:xfrm>
          <a:prstGeom prst="rect">
            <a:avLst/>
          </a:prstGeom>
          <a:ln>
            <a:solidFill>
              <a:schemeClr val="accent3"/>
            </a:solidFill>
          </a:ln>
        </p:spPr>
      </p:pic>
      <p:sp>
        <p:nvSpPr>
          <p:cNvPr id="20" name="Rectangle 19">
            <a:extLst>
              <a:ext uri="{FF2B5EF4-FFF2-40B4-BE49-F238E27FC236}">
                <a16:creationId xmlns:a16="http://schemas.microsoft.com/office/drawing/2014/main" id="{A2CFA599-3FEB-43E7-B8E8-9ACA5E538FEA}"/>
              </a:ext>
            </a:extLst>
          </p:cNvPr>
          <p:cNvSpPr/>
          <p:nvPr/>
        </p:nvSpPr>
        <p:spPr>
          <a:xfrm>
            <a:off x="6714627" y="2645981"/>
            <a:ext cx="781547" cy="23812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2FC11F82-F398-4A87-B100-A808F55AC6B4}"/>
              </a:ext>
            </a:extLst>
          </p:cNvPr>
          <p:cNvCxnSpPr>
            <a:cxnSpLocks/>
            <a:stCxn id="20" idx="0"/>
            <a:endCxn id="24" idx="2"/>
          </p:cNvCxnSpPr>
          <p:nvPr/>
        </p:nvCxnSpPr>
        <p:spPr>
          <a:xfrm flipV="1">
            <a:off x="7105401" y="1438620"/>
            <a:ext cx="993550" cy="12073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4" name="Picture 23">
            <a:extLst>
              <a:ext uri="{FF2B5EF4-FFF2-40B4-BE49-F238E27FC236}">
                <a16:creationId xmlns:a16="http://schemas.microsoft.com/office/drawing/2014/main" id="{8A1E5818-B47B-4267-8310-83C0C2A82EDB}"/>
              </a:ext>
            </a:extLst>
          </p:cNvPr>
          <p:cNvPicPr>
            <a:picLocks noChangeAspect="1"/>
          </p:cNvPicPr>
          <p:nvPr/>
        </p:nvPicPr>
        <p:blipFill>
          <a:blip r:embed="rId5"/>
          <a:stretch>
            <a:fillRect/>
          </a:stretch>
        </p:blipFill>
        <p:spPr>
          <a:xfrm>
            <a:off x="6949126" y="375130"/>
            <a:ext cx="2299649" cy="1063490"/>
          </a:xfrm>
          <a:prstGeom prst="rect">
            <a:avLst/>
          </a:prstGeom>
          <a:ln>
            <a:solidFill>
              <a:schemeClr val="accent2"/>
            </a:solidFill>
          </a:ln>
        </p:spPr>
      </p:pic>
      <p:sp>
        <p:nvSpPr>
          <p:cNvPr id="27" name="Rectangle 26">
            <a:extLst>
              <a:ext uri="{FF2B5EF4-FFF2-40B4-BE49-F238E27FC236}">
                <a16:creationId xmlns:a16="http://schemas.microsoft.com/office/drawing/2014/main" id="{20745576-1440-4A2B-84F4-18057A01FC63}"/>
              </a:ext>
            </a:extLst>
          </p:cNvPr>
          <p:cNvSpPr/>
          <p:nvPr/>
        </p:nvSpPr>
        <p:spPr>
          <a:xfrm>
            <a:off x="8382604" y="759132"/>
            <a:ext cx="428021" cy="2381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02732FEE-3E48-47D0-8FC6-9CAE8480765E}"/>
              </a:ext>
            </a:extLst>
          </p:cNvPr>
          <p:cNvCxnSpPr>
            <a:cxnSpLocks/>
            <a:stCxn id="27" idx="3"/>
          </p:cNvCxnSpPr>
          <p:nvPr/>
        </p:nvCxnSpPr>
        <p:spPr>
          <a:xfrm>
            <a:off x="8810625" y="878195"/>
            <a:ext cx="903948" cy="247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37170F4-52E8-4C14-BD37-2E9A87F422F1}"/>
              </a:ext>
            </a:extLst>
          </p:cNvPr>
          <p:cNvPicPr>
            <a:picLocks noChangeAspect="1"/>
          </p:cNvPicPr>
          <p:nvPr/>
        </p:nvPicPr>
        <p:blipFill>
          <a:blip r:embed="rId6"/>
          <a:stretch>
            <a:fillRect/>
          </a:stretch>
        </p:blipFill>
        <p:spPr>
          <a:xfrm>
            <a:off x="9714573" y="343757"/>
            <a:ext cx="1886877" cy="5657204"/>
          </a:xfrm>
          <a:prstGeom prst="rect">
            <a:avLst/>
          </a:prstGeom>
          <a:ln>
            <a:solidFill>
              <a:schemeClr val="accent1"/>
            </a:solidFill>
          </a:ln>
        </p:spPr>
      </p:pic>
      <p:sp>
        <p:nvSpPr>
          <p:cNvPr id="39" name="Slide Number Placeholder 38">
            <a:extLst>
              <a:ext uri="{FF2B5EF4-FFF2-40B4-BE49-F238E27FC236}">
                <a16:creationId xmlns:a16="http://schemas.microsoft.com/office/drawing/2014/main" id="{97B6B40C-9395-4513-8FEA-660E9243FED5}"/>
              </a:ext>
            </a:extLst>
          </p:cNvPr>
          <p:cNvSpPr>
            <a:spLocks noGrp="1"/>
          </p:cNvSpPr>
          <p:nvPr>
            <p:ph type="sldNum" sz="quarter" idx="4"/>
          </p:nvPr>
        </p:nvSpPr>
        <p:spPr/>
        <p:txBody>
          <a:bodyPr/>
          <a:lstStyle/>
          <a:p>
            <a:fld id="{2DD1E3A9-16E1-46A5-B6BF-AFD2877FAE22}" type="slidenum">
              <a:rPr lang="en-GB" smtClean="0"/>
              <a:t>38</a:t>
            </a:fld>
            <a:endParaRPr lang="en-GB"/>
          </a:p>
        </p:txBody>
      </p:sp>
    </p:spTree>
    <p:extLst>
      <p:ext uri="{BB962C8B-B14F-4D97-AF65-F5344CB8AC3E}">
        <p14:creationId xmlns:p14="http://schemas.microsoft.com/office/powerpoint/2010/main" val="260235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20"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E303-7421-4A3A-AD27-02CF2462A451}"/>
              </a:ext>
            </a:extLst>
          </p:cNvPr>
          <p:cNvSpPr>
            <a:spLocks noGrp="1"/>
          </p:cNvSpPr>
          <p:nvPr>
            <p:ph type="ctrTitle"/>
          </p:nvPr>
        </p:nvSpPr>
        <p:spPr/>
        <p:txBody>
          <a:bodyPr/>
          <a:lstStyle/>
          <a:p>
            <a:r>
              <a:rPr lang="en-GB" err="1"/>
              <a:t>AlphaFold</a:t>
            </a:r>
            <a:r>
              <a:rPr lang="en-GB"/>
              <a:t> outputs</a:t>
            </a:r>
          </a:p>
        </p:txBody>
      </p:sp>
      <p:sp>
        <p:nvSpPr>
          <p:cNvPr id="2" name="Subtitle 1">
            <a:extLst>
              <a:ext uri="{FF2B5EF4-FFF2-40B4-BE49-F238E27FC236}">
                <a16:creationId xmlns:a16="http://schemas.microsoft.com/office/drawing/2014/main" id="{88506E32-85C2-4D0A-B8AB-FCEFF1A50353}"/>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12CBEDDE-4D21-451C-87DC-DB002405BFD0}"/>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0EF05127-8476-422C-8A6D-EA3B95BAECD7}"/>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62253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F5DA0C5-1DE9-4167-9AFE-C70C5C95B6D8}"/>
              </a:ext>
            </a:extLst>
          </p:cNvPr>
          <p:cNvSpPr/>
          <p:nvPr/>
        </p:nvSpPr>
        <p:spPr>
          <a:xfrm>
            <a:off x="7611261" y="4427619"/>
            <a:ext cx="4037806" cy="196115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BE">
              <a:solidFill>
                <a:schemeClr val="accent5"/>
              </a:solidFill>
            </a:endParaRPr>
          </a:p>
        </p:txBody>
      </p:sp>
      <p:sp>
        <p:nvSpPr>
          <p:cNvPr id="45" name="Rectangle 44">
            <a:extLst>
              <a:ext uri="{FF2B5EF4-FFF2-40B4-BE49-F238E27FC236}">
                <a16:creationId xmlns:a16="http://schemas.microsoft.com/office/drawing/2014/main" id="{DBCDF1FB-B80F-4334-B77B-3F4428AD29BE}"/>
              </a:ext>
            </a:extLst>
          </p:cNvPr>
          <p:cNvSpPr/>
          <p:nvPr/>
        </p:nvSpPr>
        <p:spPr>
          <a:xfrm>
            <a:off x="147633" y="3822522"/>
            <a:ext cx="3119432" cy="145432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BE">
              <a:solidFill>
                <a:schemeClr val="accent5"/>
              </a:solidFill>
            </a:endParaRPr>
          </a:p>
        </p:txBody>
      </p:sp>
      <p:sp>
        <p:nvSpPr>
          <p:cNvPr id="7" name="Title 6">
            <a:extLst>
              <a:ext uri="{FF2B5EF4-FFF2-40B4-BE49-F238E27FC236}">
                <a16:creationId xmlns:a16="http://schemas.microsoft.com/office/drawing/2014/main" id="{CE3EA4EF-35A0-4950-BA5F-87BB33FB43D6}"/>
              </a:ext>
            </a:extLst>
          </p:cNvPr>
          <p:cNvSpPr>
            <a:spLocks noGrp="1"/>
          </p:cNvSpPr>
          <p:nvPr>
            <p:ph type="title"/>
          </p:nvPr>
        </p:nvSpPr>
        <p:spPr>
          <a:xfrm>
            <a:off x="838200" y="212757"/>
            <a:ext cx="10515600" cy="1325563"/>
          </a:xfrm>
        </p:spPr>
        <p:txBody>
          <a:bodyPr/>
          <a:lstStyle/>
          <a:p>
            <a:r>
              <a:rPr lang="en-GB"/>
              <a:t>DeepMind: a timeline</a:t>
            </a:r>
            <a:endParaRPr lang="en-BE"/>
          </a:p>
        </p:txBody>
      </p:sp>
      <p:sp>
        <p:nvSpPr>
          <p:cNvPr id="12" name="Rectangle 11">
            <a:extLst>
              <a:ext uri="{FF2B5EF4-FFF2-40B4-BE49-F238E27FC236}">
                <a16:creationId xmlns:a16="http://schemas.microsoft.com/office/drawing/2014/main" id="{A732F3EF-E697-433B-9988-CBBB432DC252}"/>
              </a:ext>
            </a:extLst>
          </p:cNvPr>
          <p:cNvSpPr/>
          <p:nvPr/>
        </p:nvSpPr>
        <p:spPr>
          <a:xfrm>
            <a:off x="10239377" y="1472991"/>
            <a:ext cx="1657348" cy="3618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2020</a:t>
            </a:r>
            <a:endParaRPr lang="en-BE"/>
          </a:p>
        </p:txBody>
      </p:sp>
      <p:sp>
        <p:nvSpPr>
          <p:cNvPr id="15" name="Rectangle 14">
            <a:extLst>
              <a:ext uri="{FF2B5EF4-FFF2-40B4-BE49-F238E27FC236}">
                <a16:creationId xmlns:a16="http://schemas.microsoft.com/office/drawing/2014/main" id="{17EC8373-26FD-4CBE-A51B-8180024F39B7}"/>
              </a:ext>
            </a:extLst>
          </p:cNvPr>
          <p:cNvSpPr/>
          <p:nvPr/>
        </p:nvSpPr>
        <p:spPr>
          <a:xfrm>
            <a:off x="11896725" y="1472625"/>
            <a:ext cx="295275" cy="362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2BB22030-55E1-423A-9186-297422802A18}"/>
              </a:ext>
            </a:extLst>
          </p:cNvPr>
          <p:cNvSpPr/>
          <p:nvPr/>
        </p:nvSpPr>
        <p:spPr>
          <a:xfrm>
            <a:off x="8582029" y="1472625"/>
            <a:ext cx="1657348" cy="362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2019</a:t>
            </a:r>
            <a:endParaRPr lang="en-BE"/>
          </a:p>
        </p:txBody>
      </p:sp>
      <p:sp>
        <p:nvSpPr>
          <p:cNvPr id="17" name="Rectangle 16">
            <a:extLst>
              <a:ext uri="{FF2B5EF4-FFF2-40B4-BE49-F238E27FC236}">
                <a16:creationId xmlns:a16="http://schemas.microsoft.com/office/drawing/2014/main" id="{8AADD98A-2787-4C24-99B2-A2C43D53F102}"/>
              </a:ext>
            </a:extLst>
          </p:cNvPr>
          <p:cNvSpPr/>
          <p:nvPr/>
        </p:nvSpPr>
        <p:spPr>
          <a:xfrm>
            <a:off x="6924681" y="1472992"/>
            <a:ext cx="1657348" cy="3651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2018</a:t>
            </a:r>
            <a:endParaRPr lang="en-BE"/>
          </a:p>
        </p:txBody>
      </p:sp>
      <p:sp>
        <p:nvSpPr>
          <p:cNvPr id="18" name="Rectangle 17">
            <a:extLst>
              <a:ext uri="{FF2B5EF4-FFF2-40B4-BE49-F238E27FC236}">
                <a16:creationId xmlns:a16="http://schemas.microsoft.com/office/drawing/2014/main" id="{0BF5A558-AD96-49E8-B4EB-0878AEE39F63}"/>
              </a:ext>
            </a:extLst>
          </p:cNvPr>
          <p:cNvSpPr/>
          <p:nvPr/>
        </p:nvSpPr>
        <p:spPr>
          <a:xfrm>
            <a:off x="5267333" y="1472991"/>
            <a:ext cx="1657348" cy="361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2017</a:t>
            </a:r>
            <a:endParaRPr lang="en-BE"/>
          </a:p>
        </p:txBody>
      </p:sp>
      <p:sp>
        <p:nvSpPr>
          <p:cNvPr id="19" name="Rectangle 18">
            <a:extLst>
              <a:ext uri="{FF2B5EF4-FFF2-40B4-BE49-F238E27FC236}">
                <a16:creationId xmlns:a16="http://schemas.microsoft.com/office/drawing/2014/main" id="{125F4FFF-69D3-405A-B566-54BBA4B0E9BB}"/>
              </a:ext>
            </a:extLst>
          </p:cNvPr>
          <p:cNvSpPr/>
          <p:nvPr/>
        </p:nvSpPr>
        <p:spPr>
          <a:xfrm>
            <a:off x="3609985" y="1472625"/>
            <a:ext cx="1657348" cy="3621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2016</a:t>
            </a:r>
            <a:endParaRPr lang="en-BE"/>
          </a:p>
        </p:txBody>
      </p:sp>
      <p:sp>
        <p:nvSpPr>
          <p:cNvPr id="20" name="Rectangle 19">
            <a:extLst>
              <a:ext uri="{FF2B5EF4-FFF2-40B4-BE49-F238E27FC236}">
                <a16:creationId xmlns:a16="http://schemas.microsoft.com/office/drawing/2014/main" id="{432687CB-6E14-4D9F-A25A-C8184617D639}"/>
              </a:ext>
            </a:extLst>
          </p:cNvPr>
          <p:cNvSpPr/>
          <p:nvPr/>
        </p:nvSpPr>
        <p:spPr>
          <a:xfrm>
            <a:off x="1952625" y="1472991"/>
            <a:ext cx="1657348"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2015</a:t>
            </a:r>
            <a:endParaRPr lang="en-BE"/>
          </a:p>
        </p:txBody>
      </p:sp>
      <p:sp>
        <p:nvSpPr>
          <p:cNvPr id="21" name="Rectangle 20">
            <a:extLst>
              <a:ext uri="{FF2B5EF4-FFF2-40B4-BE49-F238E27FC236}">
                <a16:creationId xmlns:a16="http://schemas.microsoft.com/office/drawing/2014/main" id="{C93CD0B4-88E1-4B23-B556-3ED9DCF318CD}"/>
              </a:ext>
            </a:extLst>
          </p:cNvPr>
          <p:cNvSpPr/>
          <p:nvPr/>
        </p:nvSpPr>
        <p:spPr>
          <a:xfrm>
            <a:off x="295277" y="1475922"/>
            <a:ext cx="1657348" cy="3621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2014</a:t>
            </a:r>
            <a:endParaRPr lang="en-BE"/>
          </a:p>
        </p:txBody>
      </p:sp>
      <p:sp>
        <p:nvSpPr>
          <p:cNvPr id="22" name="Rectangle 21">
            <a:extLst>
              <a:ext uri="{FF2B5EF4-FFF2-40B4-BE49-F238E27FC236}">
                <a16:creationId xmlns:a16="http://schemas.microsoft.com/office/drawing/2014/main" id="{0ED48323-517A-4EC8-981F-01310AF645A5}"/>
              </a:ext>
            </a:extLst>
          </p:cNvPr>
          <p:cNvSpPr/>
          <p:nvPr/>
        </p:nvSpPr>
        <p:spPr>
          <a:xfrm>
            <a:off x="0" y="1472991"/>
            <a:ext cx="29526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extBox 22">
            <a:extLst>
              <a:ext uri="{FF2B5EF4-FFF2-40B4-BE49-F238E27FC236}">
                <a16:creationId xmlns:a16="http://schemas.microsoft.com/office/drawing/2014/main" id="{4999449E-508A-40BF-8658-405C0762F78F}"/>
              </a:ext>
            </a:extLst>
          </p:cNvPr>
          <p:cNvSpPr txBox="1"/>
          <p:nvPr/>
        </p:nvSpPr>
        <p:spPr>
          <a:xfrm>
            <a:off x="216681" y="3850006"/>
            <a:ext cx="3224218" cy="369332"/>
          </a:xfrm>
          <a:prstGeom prst="rect">
            <a:avLst/>
          </a:prstGeom>
        </p:spPr>
        <p:txBody>
          <a:bodyPr wrap="square" rtlCol="0">
            <a:spAutoFit/>
          </a:bodyPr>
          <a:lstStyle/>
          <a:p>
            <a:pPr algn="l"/>
            <a:r>
              <a:rPr lang="en-GB">
                <a:solidFill>
                  <a:schemeClr val="accent5"/>
                </a:solidFill>
              </a:rPr>
              <a:t>Acquired by Google for $500M</a:t>
            </a:r>
            <a:endParaRPr lang="en-BE">
              <a:solidFill>
                <a:schemeClr val="accent5"/>
              </a:solidFill>
            </a:endParaRPr>
          </a:p>
        </p:txBody>
      </p:sp>
      <p:cxnSp>
        <p:nvCxnSpPr>
          <p:cNvPr id="25" name="Straight Arrow Connector 24">
            <a:extLst>
              <a:ext uri="{FF2B5EF4-FFF2-40B4-BE49-F238E27FC236}">
                <a16:creationId xmlns:a16="http://schemas.microsoft.com/office/drawing/2014/main" id="{0ACA4833-BABA-44B3-B8F9-B12B3141E702}"/>
              </a:ext>
            </a:extLst>
          </p:cNvPr>
          <p:cNvCxnSpPr/>
          <p:nvPr/>
        </p:nvCxnSpPr>
        <p:spPr>
          <a:xfrm flipH="1">
            <a:off x="83326" y="2110660"/>
            <a:ext cx="266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DF040F-BA75-494A-917C-1C2926ED8C46}"/>
              </a:ext>
            </a:extLst>
          </p:cNvPr>
          <p:cNvCxnSpPr>
            <a:cxnSpLocks/>
          </p:cNvCxnSpPr>
          <p:nvPr/>
        </p:nvCxnSpPr>
        <p:spPr>
          <a:xfrm>
            <a:off x="400040" y="1834819"/>
            <a:ext cx="0" cy="1982362"/>
          </a:xfrm>
          <a:prstGeom prst="line">
            <a:avLst/>
          </a:prstGeom>
        </p:spPr>
        <p:style>
          <a:lnRef idx="2">
            <a:schemeClr val="accent5"/>
          </a:lnRef>
          <a:fillRef idx="1">
            <a:schemeClr val="lt1"/>
          </a:fillRef>
          <a:effectRef idx="0">
            <a:schemeClr val="accent5"/>
          </a:effectRef>
          <a:fontRef idx="minor">
            <a:schemeClr val="dk1"/>
          </a:fontRef>
        </p:style>
      </p:cxnSp>
      <p:sp>
        <p:nvSpPr>
          <p:cNvPr id="5" name="TextBox 4">
            <a:extLst>
              <a:ext uri="{FF2B5EF4-FFF2-40B4-BE49-F238E27FC236}">
                <a16:creationId xmlns:a16="http://schemas.microsoft.com/office/drawing/2014/main" id="{308E20C0-8F17-4727-884E-621F109AC886}"/>
              </a:ext>
            </a:extLst>
          </p:cNvPr>
          <p:cNvSpPr txBox="1"/>
          <p:nvPr/>
        </p:nvSpPr>
        <p:spPr>
          <a:xfrm>
            <a:off x="390515" y="1925994"/>
            <a:ext cx="2876550" cy="369332"/>
          </a:xfrm>
          <a:prstGeom prst="rect">
            <a:avLst/>
          </a:prstGeom>
          <a:solidFill>
            <a:schemeClr val="bg1"/>
          </a:solidFill>
        </p:spPr>
        <p:txBody>
          <a:bodyPr wrap="square" rtlCol="0">
            <a:spAutoFit/>
          </a:bodyPr>
          <a:lstStyle/>
          <a:p>
            <a:pPr algn="l"/>
            <a:r>
              <a:rPr lang="en-GB">
                <a:solidFill>
                  <a:schemeClr val="accent5"/>
                </a:solidFill>
              </a:rPr>
              <a:t>Founded in 2010</a:t>
            </a:r>
            <a:endParaRPr lang="en-BE">
              <a:solidFill>
                <a:schemeClr val="accent5"/>
              </a:solidFill>
            </a:endParaRPr>
          </a:p>
        </p:txBody>
      </p:sp>
      <p:cxnSp>
        <p:nvCxnSpPr>
          <p:cNvPr id="28" name="Straight Connector 27">
            <a:extLst>
              <a:ext uri="{FF2B5EF4-FFF2-40B4-BE49-F238E27FC236}">
                <a16:creationId xmlns:a16="http://schemas.microsoft.com/office/drawing/2014/main" id="{3BBD8E24-176F-47D1-92E0-52C73D4B1059}"/>
              </a:ext>
            </a:extLst>
          </p:cNvPr>
          <p:cNvCxnSpPr>
            <a:cxnSpLocks/>
          </p:cNvCxnSpPr>
          <p:nvPr/>
        </p:nvCxnSpPr>
        <p:spPr>
          <a:xfrm>
            <a:off x="3943340" y="1834819"/>
            <a:ext cx="0" cy="2603831"/>
          </a:xfrm>
          <a:prstGeom prst="line">
            <a:avLst/>
          </a:prstGeom>
        </p:spPr>
        <p:style>
          <a:lnRef idx="2">
            <a:schemeClr val="accent5"/>
          </a:lnRef>
          <a:fillRef idx="1">
            <a:schemeClr val="lt1"/>
          </a:fillRef>
          <a:effectRef idx="0">
            <a:schemeClr val="accent5"/>
          </a:effectRef>
          <a:fontRef idx="minor">
            <a:schemeClr val="dk1"/>
          </a:fontRef>
        </p:style>
      </p:cxnSp>
      <p:sp>
        <p:nvSpPr>
          <p:cNvPr id="32" name="TextBox 31">
            <a:extLst>
              <a:ext uri="{FF2B5EF4-FFF2-40B4-BE49-F238E27FC236}">
                <a16:creationId xmlns:a16="http://schemas.microsoft.com/office/drawing/2014/main" id="{DE4C8F0E-BF75-43C3-A4E4-3DC9C77431CD}"/>
              </a:ext>
            </a:extLst>
          </p:cNvPr>
          <p:cNvSpPr txBox="1"/>
          <p:nvPr/>
        </p:nvSpPr>
        <p:spPr>
          <a:xfrm>
            <a:off x="4245767" y="2843550"/>
            <a:ext cx="3700466"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en-GB" err="1">
                <a:solidFill>
                  <a:schemeClr val="accent5"/>
                </a:solidFill>
              </a:rPr>
              <a:t>AlphaZero</a:t>
            </a:r>
            <a:r>
              <a:rPr lang="en-GB">
                <a:solidFill>
                  <a:schemeClr val="accent5"/>
                </a:solidFill>
              </a:rPr>
              <a:t> beats AlphaGo (100-0) and self-teaches chess/shogi</a:t>
            </a:r>
            <a:endParaRPr lang="en-BE">
              <a:solidFill>
                <a:schemeClr val="accent5"/>
              </a:solidFill>
            </a:endParaRPr>
          </a:p>
        </p:txBody>
      </p:sp>
      <p:sp>
        <p:nvSpPr>
          <p:cNvPr id="33" name="TextBox 32">
            <a:extLst>
              <a:ext uri="{FF2B5EF4-FFF2-40B4-BE49-F238E27FC236}">
                <a16:creationId xmlns:a16="http://schemas.microsoft.com/office/drawing/2014/main" id="{7EC6E3AB-28E7-4EEF-B851-4E2011987336}"/>
              </a:ext>
            </a:extLst>
          </p:cNvPr>
          <p:cNvSpPr txBox="1"/>
          <p:nvPr/>
        </p:nvSpPr>
        <p:spPr>
          <a:xfrm>
            <a:off x="6510331" y="3928780"/>
            <a:ext cx="296863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en-GB" err="1">
                <a:solidFill>
                  <a:schemeClr val="accent5"/>
                </a:solidFill>
              </a:rPr>
              <a:t>AlphaFold</a:t>
            </a:r>
            <a:r>
              <a:rPr lang="en-GB">
                <a:solidFill>
                  <a:schemeClr val="accent5"/>
                </a:solidFill>
              </a:rPr>
              <a:t> (1.0) wins CASP13</a:t>
            </a:r>
            <a:endParaRPr lang="en-BE">
              <a:solidFill>
                <a:schemeClr val="accent5"/>
              </a:solidFill>
            </a:endParaRPr>
          </a:p>
        </p:txBody>
      </p:sp>
      <p:cxnSp>
        <p:nvCxnSpPr>
          <p:cNvPr id="34" name="Straight Connector 33">
            <a:extLst>
              <a:ext uri="{FF2B5EF4-FFF2-40B4-BE49-F238E27FC236}">
                <a16:creationId xmlns:a16="http://schemas.microsoft.com/office/drawing/2014/main" id="{D7E5CBF1-3594-4F3C-8AF4-FC199DBCFD2E}"/>
              </a:ext>
            </a:extLst>
          </p:cNvPr>
          <p:cNvCxnSpPr>
            <a:cxnSpLocks/>
          </p:cNvCxnSpPr>
          <p:nvPr/>
        </p:nvCxnSpPr>
        <p:spPr>
          <a:xfrm>
            <a:off x="6510331" y="1834819"/>
            <a:ext cx="0" cy="1022005"/>
          </a:xfrm>
          <a:prstGeom prst="line">
            <a:avLst/>
          </a:prstGeom>
        </p:spPr>
        <p:style>
          <a:lnRef idx="2">
            <a:schemeClr val="accent5"/>
          </a:lnRef>
          <a:fillRef idx="1">
            <a:schemeClr val="lt1"/>
          </a:fillRef>
          <a:effectRef idx="0">
            <a:schemeClr val="accent5"/>
          </a:effectRef>
          <a:fontRef idx="minor">
            <a:schemeClr val="dk1"/>
          </a:fontRef>
        </p:style>
      </p:cxnSp>
      <p:sp>
        <p:nvSpPr>
          <p:cNvPr id="36" name="TextBox 35">
            <a:extLst>
              <a:ext uri="{FF2B5EF4-FFF2-40B4-BE49-F238E27FC236}">
                <a16:creationId xmlns:a16="http://schemas.microsoft.com/office/drawing/2014/main" id="{4BDA833F-4CA2-4327-AD5A-1F40C83F8628}"/>
              </a:ext>
            </a:extLst>
          </p:cNvPr>
          <p:cNvSpPr txBox="1"/>
          <p:nvPr/>
        </p:nvSpPr>
        <p:spPr>
          <a:xfrm>
            <a:off x="7773994" y="4684549"/>
            <a:ext cx="1919288" cy="1477328"/>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en-GB">
                <a:solidFill>
                  <a:schemeClr val="accent5"/>
                </a:solidFill>
              </a:rPr>
              <a:t>Agent57 surpasses human level performance on all Atari2600 suite games</a:t>
            </a:r>
            <a:endParaRPr lang="en-BE">
              <a:solidFill>
                <a:schemeClr val="accent5"/>
              </a:solidFill>
            </a:endParaRPr>
          </a:p>
        </p:txBody>
      </p:sp>
      <p:pic>
        <p:nvPicPr>
          <p:cNvPr id="39" name="Picture 38" descr="Logo&#10;&#10;Description automatically generated">
            <a:extLst>
              <a:ext uri="{FF2B5EF4-FFF2-40B4-BE49-F238E27FC236}">
                <a16:creationId xmlns:a16="http://schemas.microsoft.com/office/drawing/2014/main" id="{F8B5951A-7BBA-4856-8F77-85BE2B48E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62" y="4267081"/>
            <a:ext cx="1524000" cy="855291"/>
          </a:xfrm>
          <a:prstGeom prst="rect">
            <a:avLst/>
          </a:prstGeom>
        </p:spPr>
      </p:pic>
      <p:pic>
        <p:nvPicPr>
          <p:cNvPr id="43" name="Picture 42" descr="A screenshot of a computer&#10;&#10;Description automatically generated with medium confidence">
            <a:extLst>
              <a:ext uri="{FF2B5EF4-FFF2-40B4-BE49-F238E27FC236}">
                <a16:creationId xmlns:a16="http://schemas.microsoft.com/office/drawing/2014/main" id="{8D0AC875-09C9-451E-BE8A-EEDC1D33B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3126" y="4520492"/>
            <a:ext cx="1739177" cy="1735628"/>
          </a:xfrm>
          <a:prstGeom prst="rect">
            <a:avLst/>
          </a:prstGeom>
        </p:spPr>
      </p:pic>
      <p:sp>
        <p:nvSpPr>
          <p:cNvPr id="46" name="Rectangle 45">
            <a:extLst>
              <a:ext uri="{FF2B5EF4-FFF2-40B4-BE49-F238E27FC236}">
                <a16:creationId xmlns:a16="http://schemas.microsoft.com/office/drawing/2014/main" id="{93AF8FCF-E220-4F89-ACFC-E5004D149F20}"/>
              </a:ext>
            </a:extLst>
          </p:cNvPr>
          <p:cNvSpPr/>
          <p:nvPr/>
        </p:nvSpPr>
        <p:spPr>
          <a:xfrm>
            <a:off x="3058320" y="4330520"/>
            <a:ext cx="3119432" cy="212001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BE">
              <a:solidFill>
                <a:schemeClr val="accent5"/>
              </a:solidFill>
            </a:endParaRPr>
          </a:p>
        </p:txBody>
      </p:sp>
      <p:sp>
        <p:nvSpPr>
          <p:cNvPr id="31" name="TextBox 30">
            <a:extLst>
              <a:ext uri="{FF2B5EF4-FFF2-40B4-BE49-F238E27FC236}">
                <a16:creationId xmlns:a16="http://schemas.microsoft.com/office/drawing/2014/main" id="{2B73B00F-9559-4F3A-ADAD-7F828F0E0EDD}"/>
              </a:ext>
            </a:extLst>
          </p:cNvPr>
          <p:cNvSpPr txBox="1"/>
          <p:nvPr/>
        </p:nvSpPr>
        <p:spPr>
          <a:xfrm>
            <a:off x="3112291" y="4427619"/>
            <a:ext cx="3224218" cy="369332"/>
          </a:xfrm>
          <a:prstGeom prst="rect">
            <a:avLst/>
          </a:prstGeom>
        </p:spPr>
        <p:txBody>
          <a:bodyPr wrap="square" rtlCol="0">
            <a:spAutoFit/>
          </a:bodyPr>
          <a:lstStyle/>
          <a:p>
            <a:pPr algn="l"/>
            <a:r>
              <a:rPr lang="en-GB">
                <a:solidFill>
                  <a:schemeClr val="accent5"/>
                </a:solidFill>
              </a:rPr>
              <a:t>AlphaGo beats Lee Sedol (4-1)</a:t>
            </a:r>
            <a:endParaRPr lang="en-BE">
              <a:solidFill>
                <a:schemeClr val="accent5"/>
              </a:solidFill>
            </a:endParaRPr>
          </a:p>
        </p:txBody>
      </p:sp>
      <p:pic>
        <p:nvPicPr>
          <p:cNvPr id="41" name="Picture 40" descr="A couple of men playing chess&#10;&#10;Description automatically generated with medium confidence">
            <a:extLst>
              <a:ext uri="{FF2B5EF4-FFF2-40B4-BE49-F238E27FC236}">
                <a16:creationId xmlns:a16="http://schemas.microsoft.com/office/drawing/2014/main" id="{9974EED8-9D29-4F0C-A57F-9BD203482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0099" y="4816693"/>
            <a:ext cx="2555875" cy="1533525"/>
          </a:xfrm>
          <a:prstGeom prst="rect">
            <a:avLst/>
          </a:prstGeom>
        </p:spPr>
      </p:pic>
      <p:cxnSp>
        <p:nvCxnSpPr>
          <p:cNvPr id="48" name="Straight Connector 47">
            <a:extLst>
              <a:ext uri="{FF2B5EF4-FFF2-40B4-BE49-F238E27FC236}">
                <a16:creationId xmlns:a16="http://schemas.microsoft.com/office/drawing/2014/main" id="{EA43AEFB-51A6-48F8-8574-CC2F93201000}"/>
              </a:ext>
            </a:extLst>
          </p:cNvPr>
          <p:cNvCxnSpPr>
            <a:cxnSpLocks/>
          </p:cNvCxnSpPr>
          <p:nvPr/>
        </p:nvCxnSpPr>
        <p:spPr>
          <a:xfrm>
            <a:off x="8485570" y="1823788"/>
            <a:ext cx="4" cy="2110037"/>
          </a:xfrm>
          <a:prstGeom prst="line">
            <a:avLst/>
          </a:prstGeom>
        </p:spPr>
        <p:style>
          <a:lnRef idx="2">
            <a:schemeClr val="accent5"/>
          </a:lnRef>
          <a:fillRef idx="1">
            <a:schemeClr val="lt1"/>
          </a:fillRef>
          <a:effectRef idx="0">
            <a:schemeClr val="accent5"/>
          </a:effectRef>
          <a:fontRef idx="minor">
            <a:schemeClr val="dk1"/>
          </a:fontRef>
        </p:style>
      </p:cxnSp>
      <p:cxnSp>
        <p:nvCxnSpPr>
          <p:cNvPr id="50" name="Straight Connector 49">
            <a:extLst>
              <a:ext uri="{FF2B5EF4-FFF2-40B4-BE49-F238E27FC236}">
                <a16:creationId xmlns:a16="http://schemas.microsoft.com/office/drawing/2014/main" id="{94EB92F8-746F-4026-900C-E15DAF38EC51}"/>
              </a:ext>
            </a:extLst>
          </p:cNvPr>
          <p:cNvCxnSpPr>
            <a:cxnSpLocks/>
          </p:cNvCxnSpPr>
          <p:nvPr/>
        </p:nvCxnSpPr>
        <p:spPr>
          <a:xfrm>
            <a:off x="10721960" y="1843068"/>
            <a:ext cx="38493" cy="2584551"/>
          </a:xfrm>
          <a:prstGeom prst="line">
            <a:avLst/>
          </a:prstGeom>
        </p:spPr>
        <p:style>
          <a:lnRef idx="2">
            <a:schemeClr val="accent5"/>
          </a:lnRef>
          <a:fillRef idx="1">
            <a:schemeClr val="lt1"/>
          </a:fillRef>
          <a:effectRef idx="0">
            <a:schemeClr val="accent5"/>
          </a:effectRef>
          <a:fontRef idx="minor">
            <a:schemeClr val="dk1"/>
          </a:fontRef>
        </p:style>
      </p:cxnSp>
      <p:cxnSp>
        <p:nvCxnSpPr>
          <p:cNvPr id="51" name="Straight Connector 50">
            <a:extLst>
              <a:ext uri="{FF2B5EF4-FFF2-40B4-BE49-F238E27FC236}">
                <a16:creationId xmlns:a16="http://schemas.microsoft.com/office/drawing/2014/main" id="{812971F8-7194-4353-A9EC-964C24F465C3}"/>
              </a:ext>
            </a:extLst>
          </p:cNvPr>
          <p:cNvCxnSpPr>
            <a:cxnSpLocks/>
          </p:cNvCxnSpPr>
          <p:nvPr/>
        </p:nvCxnSpPr>
        <p:spPr>
          <a:xfrm>
            <a:off x="11772895" y="1834819"/>
            <a:ext cx="0" cy="1213905"/>
          </a:xfrm>
          <a:prstGeom prst="line">
            <a:avLst/>
          </a:prstGeom>
        </p:spPr>
        <p:style>
          <a:lnRef idx="2">
            <a:schemeClr val="accent5"/>
          </a:lnRef>
          <a:fillRef idx="1">
            <a:schemeClr val="lt1"/>
          </a:fillRef>
          <a:effectRef idx="0">
            <a:schemeClr val="accent5"/>
          </a:effectRef>
          <a:fontRef idx="minor">
            <a:schemeClr val="dk1"/>
          </a:fontRef>
        </p:style>
      </p:cxnSp>
      <p:sp>
        <p:nvSpPr>
          <p:cNvPr id="37" name="TextBox 36">
            <a:extLst>
              <a:ext uri="{FF2B5EF4-FFF2-40B4-BE49-F238E27FC236}">
                <a16:creationId xmlns:a16="http://schemas.microsoft.com/office/drawing/2014/main" id="{A8B3A77C-F275-48B4-BC6B-06C390E82578}"/>
              </a:ext>
            </a:extLst>
          </p:cNvPr>
          <p:cNvSpPr txBox="1"/>
          <p:nvPr/>
        </p:nvSpPr>
        <p:spPr>
          <a:xfrm>
            <a:off x="10163175" y="3048724"/>
            <a:ext cx="1777278"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en-GB" b="1" err="1">
                <a:solidFill>
                  <a:schemeClr val="accent5"/>
                </a:solidFill>
              </a:rPr>
              <a:t>AlphaFold</a:t>
            </a:r>
            <a:r>
              <a:rPr lang="en-GB" b="1">
                <a:solidFill>
                  <a:schemeClr val="accent5"/>
                </a:solidFill>
              </a:rPr>
              <a:t> (2.0) wins CASP14</a:t>
            </a:r>
            <a:endParaRPr lang="en-BE" b="1">
              <a:solidFill>
                <a:schemeClr val="accent5"/>
              </a:solidFill>
            </a:endParaRPr>
          </a:p>
        </p:txBody>
      </p:sp>
    </p:spTree>
    <p:extLst>
      <p:ext uri="{BB962C8B-B14F-4D97-AF65-F5344CB8AC3E}">
        <p14:creationId xmlns:p14="http://schemas.microsoft.com/office/powerpoint/2010/main" val="419676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5" grpId="0" animBg="1"/>
      <p:bldP spid="23" grpId="0"/>
      <p:bldP spid="32" grpId="0" animBg="1"/>
      <p:bldP spid="33" grpId="0" animBg="1"/>
      <p:bldP spid="36" grpId="0" animBg="1"/>
      <p:bldP spid="46" grpId="0" animBg="1"/>
      <p:bldP spid="31" grpId="0"/>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FE4E3-C715-4976-A689-ED22B0C0901A}"/>
              </a:ext>
            </a:extLst>
          </p:cNvPr>
          <p:cNvSpPr>
            <a:spLocks noGrp="1"/>
          </p:cNvSpPr>
          <p:nvPr>
            <p:ph type="title"/>
          </p:nvPr>
        </p:nvSpPr>
        <p:spPr/>
        <p:txBody>
          <a:bodyPr/>
          <a:lstStyle/>
          <a:p>
            <a:r>
              <a:rPr lang="en-GB" err="1"/>
              <a:t>AlphaFold</a:t>
            </a:r>
            <a:r>
              <a:rPr lang="en-GB"/>
              <a:t> output folder</a:t>
            </a:r>
          </a:p>
        </p:txBody>
      </p:sp>
      <p:pic>
        <p:nvPicPr>
          <p:cNvPr id="4" name="Picture 3" descr="Graphical user interface, table&#10;&#10;Description automatically generated">
            <a:extLst>
              <a:ext uri="{FF2B5EF4-FFF2-40B4-BE49-F238E27FC236}">
                <a16:creationId xmlns:a16="http://schemas.microsoft.com/office/drawing/2014/main" id="{4055FE48-D31C-4EA5-8064-82E9B03CA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29" y="1504949"/>
            <a:ext cx="5976541" cy="5267325"/>
          </a:xfrm>
          <a:prstGeom prst="rect">
            <a:avLst/>
          </a:prstGeom>
        </p:spPr>
      </p:pic>
      <p:grpSp>
        <p:nvGrpSpPr>
          <p:cNvPr id="34" name="Group 33">
            <a:extLst>
              <a:ext uri="{FF2B5EF4-FFF2-40B4-BE49-F238E27FC236}">
                <a16:creationId xmlns:a16="http://schemas.microsoft.com/office/drawing/2014/main" id="{4FDD896C-793C-42B7-A5CC-AC73AABB2CD0}"/>
              </a:ext>
            </a:extLst>
          </p:cNvPr>
          <p:cNvGrpSpPr/>
          <p:nvPr/>
        </p:nvGrpSpPr>
        <p:grpSpPr>
          <a:xfrm>
            <a:off x="2828428" y="648266"/>
            <a:ext cx="8462966" cy="2743439"/>
            <a:chOff x="2828428" y="639863"/>
            <a:chExt cx="8462966" cy="2743439"/>
          </a:xfrm>
        </p:grpSpPr>
        <p:sp>
          <p:nvSpPr>
            <p:cNvPr id="8" name="Rectangle 7">
              <a:extLst>
                <a:ext uri="{FF2B5EF4-FFF2-40B4-BE49-F238E27FC236}">
                  <a16:creationId xmlns:a16="http://schemas.microsoft.com/office/drawing/2014/main" id="{1B55FE11-C3F9-4B2A-9F7F-449FFF35E141}"/>
                </a:ext>
              </a:extLst>
            </p:cNvPr>
            <p:cNvSpPr/>
            <p:nvPr/>
          </p:nvSpPr>
          <p:spPr>
            <a:xfrm>
              <a:off x="2828428" y="1830542"/>
              <a:ext cx="486272"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DDDB67A4-200F-4DEE-86E9-ABEA64BA07B7}"/>
                </a:ext>
              </a:extLst>
            </p:cNvPr>
            <p:cNvCxnSpPr>
              <a:cxnSpLocks/>
              <a:stCxn id="8" idx="3"/>
              <a:endCxn id="31" idx="1"/>
            </p:cNvCxnSpPr>
            <p:nvPr/>
          </p:nvCxnSpPr>
          <p:spPr>
            <a:xfrm>
              <a:off x="3314700" y="1989446"/>
              <a:ext cx="1739539" cy="2213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1" name="Picture 30">
              <a:extLst>
                <a:ext uri="{FF2B5EF4-FFF2-40B4-BE49-F238E27FC236}">
                  <a16:creationId xmlns:a16="http://schemas.microsoft.com/office/drawing/2014/main" id="{608F6847-D668-4D48-BAC5-2BEA2F3C4DAB}"/>
                </a:ext>
              </a:extLst>
            </p:cNvPr>
            <p:cNvPicPr>
              <a:picLocks noChangeAspect="1"/>
            </p:cNvPicPr>
            <p:nvPr/>
          </p:nvPicPr>
          <p:blipFill>
            <a:blip r:embed="rId3"/>
            <a:stretch>
              <a:fillRect/>
            </a:stretch>
          </p:blipFill>
          <p:spPr>
            <a:xfrm>
              <a:off x="5054239" y="639863"/>
              <a:ext cx="6237155" cy="2743439"/>
            </a:xfrm>
            <a:prstGeom prst="rect">
              <a:avLst/>
            </a:prstGeom>
            <a:ln>
              <a:solidFill>
                <a:srgbClr val="FF681E"/>
              </a:solidFill>
            </a:ln>
          </p:spPr>
        </p:pic>
      </p:grpSp>
      <p:grpSp>
        <p:nvGrpSpPr>
          <p:cNvPr id="64" name="Group 63">
            <a:extLst>
              <a:ext uri="{FF2B5EF4-FFF2-40B4-BE49-F238E27FC236}">
                <a16:creationId xmlns:a16="http://schemas.microsoft.com/office/drawing/2014/main" id="{17AD7BF1-56AF-4FAF-B7AD-CE59BAE0A903}"/>
              </a:ext>
            </a:extLst>
          </p:cNvPr>
          <p:cNvGrpSpPr/>
          <p:nvPr/>
        </p:nvGrpSpPr>
        <p:grpSpPr>
          <a:xfrm>
            <a:off x="2828427" y="2207828"/>
            <a:ext cx="8289712" cy="479066"/>
            <a:chOff x="2828427" y="2207828"/>
            <a:chExt cx="8289712" cy="479066"/>
          </a:xfrm>
        </p:grpSpPr>
        <p:sp>
          <p:nvSpPr>
            <p:cNvPr id="10" name="Rectangle 9">
              <a:extLst>
                <a:ext uri="{FF2B5EF4-FFF2-40B4-BE49-F238E27FC236}">
                  <a16:creationId xmlns:a16="http://schemas.microsoft.com/office/drawing/2014/main" id="{DF8FD78E-20E8-4F06-BBA8-8C319EB2DE0B}"/>
                </a:ext>
              </a:extLst>
            </p:cNvPr>
            <p:cNvSpPr/>
            <p:nvPr/>
          </p:nvSpPr>
          <p:spPr>
            <a:xfrm>
              <a:off x="2828427" y="2207828"/>
              <a:ext cx="781547"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5D1936F7-798D-4551-8BA2-E2602372D5BD}"/>
                </a:ext>
              </a:extLst>
            </p:cNvPr>
            <p:cNvCxnSpPr>
              <a:cxnSpLocks/>
              <a:stCxn id="10" idx="3"/>
            </p:cNvCxnSpPr>
            <p:nvPr/>
          </p:nvCxnSpPr>
          <p:spPr>
            <a:xfrm>
              <a:off x="3609974" y="2366732"/>
              <a:ext cx="4124326" cy="6098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7" name="TextBox 36">
              <a:extLst>
                <a:ext uri="{FF2B5EF4-FFF2-40B4-BE49-F238E27FC236}">
                  <a16:creationId xmlns:a16="http://schemas.microsoft.com/office/drawing/2014/main" id="{90447349-D581-4A20-8A35-5ABBF5E5E139}"/>
                </a:ext>
              </a:extLst>
            </p:cNvPr>
            <p:cNvSpPr txBox="1"/>
            <p:nvPr/>
          </p:nvSpPr>
          <p:spPr>
            <a:xfrm>
              <a:off x="7827388" y="2225229"/>
              <a:ext cx="3290751" cy="461665"/>
            </a:xfrm>
            <a:prstGeom prst="rect">
              <a:avLst/>
            </a:prstGeom>
          </p:spPr>
          <p:txBody>
            <a:bodyPr wrap="square" rtlCol="0">
              <a:spAutoFit/>
            </a:bodyPr>
            <a:lstStyle/>
            <a:p>
              <a:pPr algn="l"/>
              <a:r>
                <a:rPr lang="en-GB" sz="1200" b="1">
                  <a:solidFill>
                    <a:schemeClr val="accent3"/>
                  </a:solidFill>
                </a:rPr>
                <a:t>Actual input given to the predictor (after MSA)</a:t>
              </a:r>
            </a:p>
            <a:p>
              <a:pPr algn="l"/>
              <a:r>
                <a:rPr lang="en-GB" sz="1200" b="1">
                  <a:solidFill>
                    <a:schemeClr val="accent3"/>
                  </a:solidFill>
                </a:rPr>
                <a:t>.</a:t>
              </a:r>
              <a:r>
                <a:rPr lang="en-GB" sz="1200" b="1" err="1">
                  <a:solidFill>
                    <a:schemeClr val="accent3"/>
                  </a:solidFill>
                </a:rPr>
                <a:t>pkl</a:t>
              </a:r>
              <a:r>
                <a:rPr lang="en-GB" sz="1200" b="1">
                  <a:solidFill>
                    <a:schemeClr val="accent3"/>
                  </a:solidFill>
                </a:rPr>
                <a:t> = specific python data format</a:t>
              </a:r>
            </a:p>
          </p:txBody>
        </p:sp>
      </p:grpSp>
      <p:grpSp>
        <p:nvGrpSpPr>
          <p:cNvPr id="67" name="Group 66">
            <a:extLst>
              <a:ext uri="{FF2B5EF4-FFF2-40B4-BE49-F238E27FC236}">
                <a16:creationId xmlns:a16="http://schemas.microsoft.com/office/drawing/2014/main" id="{9B6A42B1-3DBD-428B-8CC0-6FBFC1032432}"/>
              </a:ext>
            </a:extLst>
          </p:cNvPr>
          <p:cNvGrpSpPr/>
          <p:nvPr/>
        </p:nvGrpSpPr>
        <p:grpSpPr>
          <a:xfrm>
            <a:off x="2828427" y="4790056"/>
            <a:ext cx="8462967" cy="1069853"/>
            <a:chOff x="2828427" y="4790056"/>
            <a:chExt cx="8462967" cy="1069853"/>
          </a:xfrm>
        </p:grpSpPr>
        <p:sp>
          <p:nvSpPr>
            <p:cNvPr id="19" name="Rectangle 18">
              <a:extLst>
                <a:ext uri="{FF2B5EF4-FFF2-40B4-BE49-F238E27FC236}">
                  <a16:creationId xmlns:a16="http://schemas.microsoft.com/office/drawing/2014/main" id="{830FBCE4-5B90-42F5-986B-295DF9EC88E3}"/>
                </a:ext>
              </a:extLst>
            </p:cNvPr>
            <p:cNvSpPr/>
            <p:nvPr/>
          </p:nvSpPr>
          <p:spPr>
            <a:xfrm>
              <a:off x="2828427" y="4790056"/>
              <a:ext cx="1410198" cy="723806"/>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Arrow Connector 19">
              <a:extLst>
                <a:ext uri="{FF2B5EF4-FFF2-40B4-BE49-F238E27FC236}">
                  <a16:creationId xmlns:a16="http://schemas.microsoft.com/office/drawing/2014/main" id="{99A7E590-0263-4098-8E72-51233A453C10}"/>
                </a:ext>
              </a:extLst>
            </p:cNvPr>
            <p:cNvCxnSpPr>
              <a:cxnSpLocks/>
              <a:stCxn id="19" idx="3"/>
              <a:endCxn id="63" idx="1"/>
            </p:cNvCxnSpPr>
            <p:nvPr/>
          </p:nvCxnSpPr>
          <p:spPr>
            <a:xfrm>
              <a:off x="4238625" y="5151959"/>
              <a:ext cx="3573550" cy="3847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3" name="TextBox 62">
              <a:extLst>
                <a:ext uri="{FF2B5EF4-FFF2-40B4-BE49-F238E27FC236}">
                  <a16:creationId xmlns:a16="http://schemas.microsoft.com/office/drawing/2014/main" id="{E515503A-C5B2-465C-8E63-E3F244222958}"/>
                </a:ext>
              </a:extLst>
            </p:cNvPr>
            <p:cNvSpPr txBox="1"/>
            <p:nvPr/>
          </p:nvSpPr>
          <p:spPr>
            <a:xfrm>
              <a:off x="7812175" y="5213578"/>
              <a:ext cx="3479219" cy="646331"/>
            </a:xfrm>
            <a:prstGeom prst="rect">
              <a:avLst/>
            </a:prstGeom>
          </p:spPr>
          <p:txBody>
            <a:bodyPr wrap="square" rtlCol="0">
              <a:spAutoFit/>
            </a:bodyPr>
            <a:lstStyle/>
            <a:p>
              <a:pPr algn="l"/>
              <a:r>
                <a:rPr lang="en-GB" sz="1200" b="1">
                  <a:solidFill>
                    <a:schemeClr val="accent3"/>
                  </a:solidFill>
                </a:rPr>
                <a:t>Extra output information (including </a:t>
              </a:r>
              <a:r>
                <a:rPr lang="en-GB" sz="1200" b="1" u="sng">
                  <a:solidFill>
                    <a:schemeClr val="accent3"/>
                  </a:solidFill>
                </a:rPr>
                <a:t>confidence</a:t>
              </a:r>
              <a:r>
                <a:rPr lang="en-GB" sz="1200" b="1">
                  <a:solidFill>
                    <a:schemeClr val="accent3"/>
                  </a:solidFill>
                </a:rPr>
                <a:t>)</a:t>
              </a:r>
            </a:p>
            <a:p>
              <a:pPr algn="l"/>
              <a:r>
                <a:rPr lang="en-GB" sz="1200" b="1">
                  <a:solidFill>
                    <a:schemeClr val="accent3"/>
                  </a:solidFill>
                </a:rPr>
                <a:t>.</a:t>
              </a:r>
              <a:r>
                <a:rPr lang="en-GB" sz="1200" b="1" err="1">
                  <a:solidFill>
                    <a:schemeClr val="accent3"/>
                  </a:solidFill>
                </a:rPr>
                <a:t>pkl</a:t>
              </a:r>
              <a:r>
                <a:rPr lang="en-GB" sz="1200" b="1">
                  <a:solidFill>
                    <a:schemeClr val="accent3"/>
                  </a:solidFill>
                </a:rPr>
                <a:t> = specific python data format</a:t>
              </a:r>
            </a:p>
            <a:p>
              <a:pPr algn="l"/>
              <a:r>
                <a:rPr lang="en-GB" sz="1200" b="1">
                  <a:solidFill>
                    <a:schemeClr val="accent3"/>
                  </a:solidFill>
                </a:rPr>
                <a:t>! More later !</a:t>
              </a:r>
            </a:p>
          </p:txBody>
        </p:sp>
      </p:grpSp>
      <p:grpSp>
        <p:nvGrpSpPr>
          <p:cNvPr id="45" name="Group 44">
            <a:extLst>
              <a:ext uri="{FF2B5EF4-FFF2-40B4-BE49-F238E27FC236}">
                <a16:creationId xmlns:a16="http://schemas.microsoft.com/office/drawing/2014/main" id="{9B221E4C-025D-4D9F-9E36-DF9C7D5AEA67}"/>
              </a:ext>
            </a:extLst>
          </p:cNvPr>
          <p:cNvGrpSpPr/>
          <p:nvPr/>
        </p:nvGrpSpPr>
        <p:grpSpPr>
          <a:xfrm>
            <a:off x="2828427" y="2630143"/>
            <a:ext cx="8217621" cy="2414565"/>
            <a:chOff x="2828427" y="2630143"/>
            <a:chExt cx="8217621" cy="2414565"/>
          </a:xfrm>
        </p:grpSpPr>
        <p:sp>
          <p:nvSpPr>
            <p:cNvPr id="15" name="Rectangle 14">
              <a:extLst>
                <a:ext uri="{FF2B5EF4-FFF2-40B4-BE49-F238E27FC236}">
                  <a16:creationId xmlns:a16="http://schemas.microsoft.com/office/drawing/2014/main" id="{7BA5B08D-1AEB-42F0-B8CF-C5492453BADD}"/>
                </a:ext>
              </a:extLst>
            </p:cNvPr>
            <p:cNvSpPr/>
            <p:nvPr/>
          </p:nvSpPr>
          <p:spPr>
            <a:xfrm>
              <a:off x="2828427" y="3525605"/>
              <a:ext cx="1181598"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56D40008-0127-4AA8-BEDA-07272E6BE50C}"/>
                </a:ext>
              </a:extLst>
            </p:cNvPr>
            <p:cNvCxnSpPr>
              <a:cxnSpLocks/>
              <a:stCxn id="15" idx="3"/>
              <a:endCxn id="43" idx="1"/>
            </p:cNvCxnSpPr>
            <p:nvPr/>
          </p:nvCxnSpPr>
          <p:spPr>
            <a:xfrm>
              <a:off x="4010025" y="3684509"/>
              <a:ext cx="4271741" cy="15291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43" name="Picture 42">
              <a:extLst>
                <a:ext uri="{FF2B5EF4-FFF2-40B4-BE49-F238E27FC236}">
                  <a16:creationId xmlns:a16="http://schemas.microsoft.com/office/drawing/2014/main" id="{185313F6-F7BB-4958-B512-7D5131EF4126}"/>
                </a:ext>
              </a:extLst>
            </p:cNvPr>
            <p:cNvPicPr>
              <a:picLocks noChangeAspect="1"/>
            </p:cNvPicPr>
            <p:nvPr/>
          </p:nvPicPr>
          <p:blipFill rotWithShape="1">
            <a:blip r:embed="rId4"/>
            <a:srcRect l="3647" t="33087" r="16200"/>
            <a:stretch/>
          </p:blipFill>
          <p:spPr>
            <a:xfrm>
              <a:off x="8281766" y="2630143"/>
              <a:ext cx="2764282" cy="2414565"/>
            </a:xfrm>
            <a:prstGeom prst="rect">
              <a:avLst/>
            </a:prstGeom>
            <a:ln>
              <a:solidFill>
                <a:srgbClr val="FF681E"/>
              </a:solidFill>
            </a:ln>
          </p:spPr>
        </p:pic>
      </p:grpSp>
      <p:grpSp>
        <p:nvGrpSpPr>
          <p:cNvPr id="51" name="Group 50">
            <a:extLst>
              <a:ext uri="{FF2B5EF4-FFF2-40B4-BE49-F238E27FC236}">
                <a16:creationId xmlns:a16="http://schemas.microsoft.com/office/drawing/2014/main" id="{9F061602-C3FF-4D0E-910A-0B839B7465FE}"/>
              </a:ext>
            </a:extLst>
          </p:cNvPr>
          <p:cNvGrpSpPr/>
          <p:nvPr/>
        </p:nvGrpSpPr>
        <p:grpSpPr>
          <a:xfrm>
            <a:off x="2828427" y="3703749"/>
            <a:ext cx="8035124" cy="2470380"/>
            <a:chOff x="2828427" y="3703749"/>
            <a:chExt cx="8035124" cy="2470380"/>
          </a:xfrm>
        </p:grpSpPr>
        <p:sp>
          <p:nvSpPr>
            <p:cNvPr id="21" name="Rectangle 20">
              <a:extLst>
                <a:ext uri="{FF2B5EF4-FFF2-40B4-BE49-F238E27FC236}">
                  <a16:creationId xmlns:a16="http://schemas.microsoft.com/office/drawing/2014/main" id="{B6742E65-50DD-4AE2-B2BD-FAA0EF4DA2CF}"/>
                </a:ext>
              </a:extLst>
            </p:cNvPr>
            <p:cNvSpPr/>
            <p:nvPr/>
          </p:nvSpPr>
          <p:spPr>
            <a:xfrm>
              <a:off x="2828427" y="5603212"/>
              <a:ext cx="781547" cy="317808"/>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7818CE1-3CD8-4632-896E-081EC9547704}"/>
                </a:ext>
              </a:extLst>
            </p:cNvPr>
            <p:cNvCxnSpPr>
              <a:cxnSpLocks/>
              <a:stCxn id="21" idx="3"/>
              <a:endCxn id="49" idx="1"/>
            </p:cNvCxnSpPr>
            <p:nvPr/>
          </p:nvCxnSpPr>
          <p:spPr>
            <a:xfrm flipV="1">
              <a:off x="3609974" y="4938939"/>
              <a:ext cx="3529721" cy="82317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49" name="Picture 48">
              <a:extLst>
                <a:ext uri="{FF2B5EF4-FFF2-40B4-BE49-F238E27FC236}">
                  <a16:creationId xmlns:a16="http://schemas.microsoft.com/office/drawing/2014/main" id="{D93C1CB6-14A9-4962-AFC0-EAEABED2A026}"/>
                </a:ext>
              </a:extLst>
            </p:cNvPr>
            <p:cNvPicPr>
              <a:picLocks noChangeAspect="1"/>
            </p:cNvPicPr>
            <p:nvPr/>
          </p:nvPicPr>
          <p:blipFill>
            <a:blip r:embed="rId5"/>
            <a:stretch>
              <a:fillRect/>
            </a:stretch>
          </p:blipFill>
          <p:spPr>
            <a:xfrm>
              <a:off x="7139695" y="3703749"/>
              <a:ext cx="3723856" cy="2470380"/>
            </a:xfrm>
            <a:prstGeom prst="rect">
              <a:avLst/>
            </a:prstGeom>
            <a:ln>
              <a:solidFill>
                <a:srgbClr val="FF681E"/>
              </a:solidFill>
            </a:ln>
          </p:spPr>
        </p:pic>
      </p:grpSp>
      <p:grpSp>
        <p:nvGrpSpPr>
          <p:cNvPr id="58" name="Group 57">
            <a:extLst>
              <a:ext uri="{FF2B5EF4-FFF2-40B4-BE49-F238E27FC236}">
                <a16:creationId xmlns:a16="http://schemas.microsoft.com/office/drawing/2014/main" id="{B1A46A5D-A91E-43D3-9B95-0DE0A48E1F0A}"/>
              </a:ext>
            </a:extLst>
          </p:cNvPr>
          <p:cNvGrpSpPr/>
          <p:nvPr/>
        </p:nvGrpSpPr>
        <p:grpSpPr>
          <a:xfrm>
            <a:off x="2828427" y="2596149"/>
            <a:ext cx="6359360" cy="4176125"/>
            <a:chOff x="2828427" y="2596149"/>
            <a:chExt cx="6359360" cy="4176125"/>
          </a:xfrm>
        </p:grpSpPr>
        <p:sp>
          <p:nvSpPr>
            <p:cNvPr id="13" name="Rectangle 12">
              <a:extLst>
                <a:ext uri="{FF2B5EF4-FFF2-40B4-BE49-F238E27FC236}">
                  <a16:creationId xmlns:a16="http://schemas.microsoft.com/office/drawing/2014/main" id="{FAEC293B-BE2C-4B4E-883A-D48312F9DBD8}"/>
                </a:ext>
              </a:extLst>
            </p:cNvPr>
            <p:cNvSpPr/>
            <p:nvPr/>
          </p:nvSpPr>
          <p:spPr>
            <a:xfrm>
              <a:off x="2828427" y="2596149"/>
              <a:ext cx="991098" cy="815017"/>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FD9732E7-26A1-4D85-9DC8-4E8240649C42}"/>
                </a:ext>
              </a:extLst>
            </p:cNvPr>
            <p:cNvCxnSpPr>
              <a:cxnSpLocks/>
              <a:stCxn id="13" idx="3"/>
              <a:endCxn id="54" idx="1"/>
            </p:cNvCxnSpPr>
            <p:nvPr/>
          </p:nvCxnSpPr>
          <p:spPr>
            <a:xfrm>
              <a:off x="3819525" y="3003658"/>
              <a:ext cx="2706635" cy="81699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Rectangle 16">
              <a:extLst>
                <a:ext uri="{FF2B5EF4-FFF2-40B4-BE49-F238E27FC236}">
                  <a16:creationId xmlns:a16="http://schemas.microsoft.com/office/drawing/2014/main" id="{B1931FD9-222F-4D5B-851B-97A37E3CC5D3}"/>
                </a:ext>
              </a:extLst>
            </p:cNvPr>
            <p:cNvSpPr/>
            <p:nvPr/>
          </p:nvSpPr>
          <p:spPr>
            <a:xfrm>
              <a:off x="2828427" y="3906514"/>
              <a:ext cx="1524498" cy="820397"/>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32D3B3A6-A027-4C74-889D-A111D27379EF}"/>
                </a:ext>
              </a:extLst>
            </p:cNvPr>
            <p:cNvCxnSpPr>
              <a:cxnSpLocks/>
              <a:stCxn id="17" idx="3"/>
              <a:endCxn id="54" idx="1"/>
            </p:cNvCxnSpPr>
            <p:nvPr/>
          </p:nvCxnSpPr>
          <p:spPr>
            <a:xfrm flipV="1">
              <a:off x="4352925" y="3820650"/>
              <a:ext cx="2173235" cy="4960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Rectangle 22">
              <a:extLst>
                <a:ext uri="{FF2B5EF4-FFF2-40B4-BE49-F238E27FC236}">
                  <a16:creationId xmlns:a16="http://schemas.microsoft.com/office/drawing/2014/main" id="{C46D0C47-3118-46AB-B33F-8027EE329B31}"/>
                </a:ext>
              </a:extLst>
            </p:cNvPr>
            <p:cNvSpPr/>
            <p:nvPr/>
          </p:nvSpPr>
          <p:spPr>
            <a:xfrm>
              <a:off x="2828427" y="5984164"/>
              <a:ext cx="1657848" cy="788110"/>
            </a:xfrm>
            <a:prstGeom prst="rect">
              <a:avLst/>
            </a:prstGeom>
            <a:solidFill>
              <a:srgbClr val="DB9B7F">
                <a:alpha val="23137"/>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8667F68E-9C16-4301-8A0D-AD60A102DE6F}"/>
                </a:ext>
              </a:extLst>
            </p:cNvPr>
            <p:cNvCxnSpPr>
              <a:cxnSpLocks/>
              <a:stCxn id="23" idx="3"/>
              <a:endCxn id="54" idx="1"/>
            </p:cNvCxnSpPr>
            <p:nvPr/>
          </p:nvCxnSpPr>
          <p:spPr>
            <a:xfrm flipV="1">
              <a:off x="4486275" y="3820650"/>
              <a:ext cx="2039885" cy="25575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54" name="Picture 53">
              <a:extLst>
                <a:ext uri="{FF2B5EF4-FFF2-40B4-BE49-F238E27FC236}">
                  <a16:creationId xmlns:a16="http://schemas.microsoft.com/office/drawing/2014/main" id="{3072D10D-42AF-4F1F-973F-9F368DD1ACA2}"/>
                </a:ext>
              </a:extLst>
            </p:cNvPr>
            <p:cNvPicPr>
              <a:picLocks noChangeAspect="1"/>
            </p:cNvPicPr>
            <p:nvPr/>
          </p:nvPicPr>
          <p:blipFill>
            <a:blip r:embed="rId6"/>
            <a:stretch>
              <a:fillRect/>
            </a:stretch>
          </p:blipFill>
          <p:spPr>
            <a:xfrm>
              <a:off x="6526160" y="2876289"/>
              <a:ext cx="2661627" cy="1888721"/>
            </a:xfrm>
            <a:prstGeom prst="rect">
              <a:avLst/>
            </a:prstGeom>
            <a:ln>
              <a:solidFill>
                <a:srgbClr val="FF681E"/>
              </a:solidFill>
            </a:ln>
          </p:spPr>
        </p:pic>
      </p:grpSp>
    </p:spTree>
    <p:extLst>
      <p:ext uri="{BB962C8B-B14F-4D97-AF65-F5344CB8AC3E}">
        <p14:creationId xmlns:p14="http://schemas.microsoft.com/office/powerpoint/2010/main" val="50978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FE4E3-C715-4976-A689-ED22B0C0901A}"/>
              </a:ext>
            </a:extLst>
          </p:cNvPr>
          <p:cNvSpPr>
            <a:spLocks noGrp="1"/>
          </p:cNvSpPr>
          <p:nvPr>
            <p:ph type="title"/>
          </p:nvPr>
        </p:nvSpPr>
        <p:spPr/>
        <p:txBody>
          <a:bodyPr/>
          <a:lstStyle/>
          <a:p>
            <a:r>
              <a:rPr lang="en-GB" err="1"/>
              <a:t>AlphaFold</a:t>
            </a:r>
            <a:r>
              <a:rPr lang="en-GB"/>
              <a:t> output folder</a:t>
            </a:r>
          </a:p>
        </p:txBody>
      </p:sp>
      <p:pic>
        <p:nvPicPr>
          <p:cNvPr id="4" name="Picture 3" descr="Graphical user interface, table&#10;&#10;Description automatically generated">
            <a:extLst>
              <a:ext uri="{FF2B5EF4-FFF2-40B4-BE49-F238E27FC236}">
                <a16:creationId xmlns:a16="http://schemas.microsoft.com/office/drawing/2014/main" id="{4055FE48-D31C-4EA5-8064-82E9B03CA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729" y="1504949"/>
            <a:ext cx="5976541" cy="5267325"/>
          </a:xfrm>
          <a:prstGeom prst="rect">
            <a:avLst/>
          </a:prstGeom>
        </p:spPr>
      </p:pic>
      <p:sp>
        <p:nvSpPr>
          <p:cNvPr id="26" name="Rectangle 25">
            <a:extLst>
              <a:ext uri="{FF2B5EF4-FFF2-40B4-BE49-F238E27FC236}">
                <a16:creationId xmlns:a16="http://schemas.microsoft.com/office/drawing/2014/main" id="{124A4070-4488-42F0-A539-68A41D954D1C}"/>
              </a:ext>
            </a:extLst>
          </p:cNvPr>
          <p:cNvSpPr/>
          <p:nvPr/>
        </p:nvSpPr>
        <p:spPr>
          <a:xfrm>
            <a:off x="2847479" y="2596842"/>
            <a:ext cx="886322" cy="832158"/>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7227F45F-603E-4C5E-BCC4-E97C4AF58544}"/>
              </a:ext>
            </a:extLst>
          </p:cNvPr>
          <p:cNvSpPr/>
          <p:nvPr/>
        </p:nvSpPr>
        <p:spPr>
          <a:xfrm>
            <a:off x="2847477" y="4816167"/>
            <a:ext cx="1353048" cy="679758"/>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3954876-E7AB-4960-911F-AC5C882985E8}"/>
              </a:ext>
            </a:extLst>
          </p:cNvPr>
          <p:cNvSpPr/>
          <p:nvPr/>
        </p:nvSpPr>
        <p:spPr>
          <a:xfrm>
            <a:off x="2847476" y="3502996"/>
            <a:ext cx="1172073" cy="345104"/>
          </a:xfrm>
          <a:prstGeom prst="rect">
            <a:avLst/>
          </a:prstGeom>
          <a:solidFill>
            <a:srgbClr val="EDDF27">
              <a:alpha val="23922"/>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2674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2EEEFD-24E7-4873-BB8D-960846F17A1A}"/>
              </a:ext>
            </a:extLst>
          </p:cNvPr>
          <p:cNvSpPr>
            <a:spLocks noGrp="1"/>
          </p:cNvSpPr>
          <p:nvPr>
            <p:ph type="ctrTitle"/>
          </p:nvPr>
        </p:nvSpPr>
        <p:spPr>
          <a:xfrm>
            <a:off x="437701" y="1276472"/>
            <a:ext cx="11630473" cy="3905127"/>
          </a:xfrm>
        </p:spPr>
        <p:txBody>
          <a:bodyPr>
            <a:normAutofit/>
          </a:bodyPr>
          <a:lstStyle/>
          <a:p>
            <a:r>
              <a:rPr lang="en-GB">
                <a:solidFill>
                  <a:schemeClr val="accent3"/>
                </a:solidFill>
              </a:rPr>
              <a:t>Exercise: </a:t>
            </a:r>
            <a:br>
              <a:rPr lang="en-GB"/>
            </a:br>
            <a:br>
              <a:rPr lang="en-GB"/>
            </a:br>
            <a:r>
              <a:rPr lang="en-GB"/>
              <a:t>run a prediction on the HPC</a:t>
            </a:r>
            <a:br>
              <a:rPr lang="en-GB"/>
            </a:br>
            <a:br>
              <a:rPr lang="en-GB"/>
            </a:br>
            <a:r>
              <a:rPr lang="en-GB" sz="1600" b="0">
                <a:hlinkClick r:id="rId2"/>
              </a:rPr>
              <a:t>https://elearning.vib.be/courses/alphafold/lessons/vib-training-session-alphafold/topic/first-experiment-on-the-hpc/</a:t>
            </a:r>
            <a:endParaRPr lang="en-GB"/>
          </a:p>
        </p:txBody>
      </p:sp>
      <p:sp>
        <p:nvSpPr>
          <p:cNvPr id="2" name="TextBox 1">
            <a:extLst>
              <a:ext uri="{FF2B5EF4-FFF2-40B4-BE49-F238E27FC236}">
                <a16:creationId xmlns:a16="http://schemas.microsoft.com/office/drawing/2014/main" id="{33BB03CB-F304-0480-ED5B-A49E9A385631}"/>
              </a:ext>
            </a:extLst>
          </p:cNvPr>
          <p:cNvSpPr txBox="1"/>
          <p:nvPr/>
        </p:nvSpPr>
        <p:spPr>
          <a:xfrm>
            <a:off x="3268601" y="5617750"/>
            <a:ext cx="4198157" cy="1107996"/>
          </a:xfrm>
          <a:prstGeom prst="rect">
            <a:avLst/>
          </a:prstGeom>
        </p:spPr>
        <p:txBody>
          <a:bodyPr wrap="square" rtlCol="0">
            <a:spAutoFit/>
          </a:bodyPr>
          <a:lstStyle/>
          <a:p>
            <a:pPr algn="l"/>
            <a:r>
              <a:rPr lang="en-GB" sz="1600" b="1">
                <a:solidFill>
                  <a:schemeClr val="bg1"/>
                </a:solidFill>
              </a:rPr>
              <a:t>For this training session:</a:t>
            </a:r>
          </a:p>
          <a:p>
            <a:pPr marL="285750" indent="-285750" algn="l">
              <a:buFontTx/>
              <a:buChar char="-"/>
            </a:pPr>
            <a:r>
              <a:rPr lang="en-GB" sz="1600" b="1">
                <a:solidFill>
                  <a:schemeClr val="bg1"/>
                </a:solidFill>
              </a:rPr>
              <a:t>Please limit yourself to 1 job at a time (to give everyone access to one GPU)</a:t>
            </a:r>
          </a:p>
          <a:p>
            <a:pPr marL="285750" indent="-285750" algn="l">
              <a:buFontTx/>
              <a:buChar char="-"/>
            </a:pPr>
            <a:r>
              <a:rPr lang="en-GB" sz="1600" b="1">
                <a:solidFill>
                  <a:schemeClr val="bg1"/>
                </a:solidFill>
              </a:rPr>
              <a:t>Add an extra flag in the job script</a:t>
            </a:r>
          </a:p>
        </p:txBody>
      </p:sp>
    </p:spTree>
    <p:extLst>
      <p:ext uri="{BB962C8B-B14F-4D97-AF65-F5344CB8AC3E}">
        <p14:creationId xmlns:p14="http://schemas.microsoft.com/office/powerpoint/2010/main" val="876823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DE303-7421-4A3A-AD27-02CF2462A451}"/>
              </a:ext>
            </a:extLst>
          </p:cNvPr>
          <p:cNvSpPr>
            <a:spLocks noGrp="1"/>
          </p:cNvSpPr>
          <p:nvPr>
            <p:ph type="ctrTitle"/>
          </p:nvPr>
        </p:nvSpPr>
        <p:spPr/>
        <p:txBody>
          <a:bodyPr/>
          <a:lstStyle/>
          <a:p>
            <a:r>
              <a:rPr lang="en-GB"/>
              <a:t>Evaluating &amp; interpreting </a:t>
            </a:r>
            <a:r>
              <a:rPr lang="en-GB" err="1"/>
              <a:t>AlphaFold</a:t>
            </a:r>
            <a:r>
              <a:rPr lang="en-GB"/>
              <a:t> predictions</a:t>
            </a:r>
          </a:p>
        </p:txBody>
      </p:sp>
      <p:sp>
        <p:nvSpPr>
          <p:cNvPr id="2" name="Subtitle 1">
            <a:extLst>
              <a:ext uri="{FF2B5EF4-FFF2-40B4-BE49-F238E27FC236}">
                <a16:creationId xmlns:a16="http://schemas.microsoft.com/office/drawing/2014/main" id="{355DF170-2F4F-44F7-8671-F73F0E0649B5}"/>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2F97CF2E-7B0A-4EDC-859E-B4B574970252}"/>
              </a:ext>
            </a:extLst>
          </p:cNvPr>
          <p:cNvSpPr>
            <a:spLocks noGrp="1"/>
          </p:cNvSpPr>
          <p:nvPr>
            <p:ph type="body" sz="quarter" idx="13"/>
          </p:nvPr>
        </p:nvSpPr>
        <p:spPr/>
        <p:txBody>
          <a:bodyPr>
            <a:normAutofit fontScale="92500" lnSpcReduction="20000"/>
          </a:bodyPr>
          <a:lstStyle/>
          <a:p>
            <a:endParaRPr lang="en-GB"/>
          </a:p>
        </p:txBody>
      </p:sp>
      <p:sp>
        <p:nvSpPr>
          <p:cNvPr id="4" name="Text Placeholder 3">
            <a:extLst>
              <a:ext uri="{FF2B5EF4-FFF2-40B4-BE49-F238E27FC236}">
                <a16:creationId xmlns:a16="http://schemas.microsoft.com/office/drawing/2014/main" id="{EF27B1FE-736B-42A3-A3A5-A44989771947}"/>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2554312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0DE7-6C5A-464B-B944-EE12D2A3C618}"/>
              </a:ext>
            </a:extLst>
          </p:cNvPr>
          <p:cNvSpPr>
            <a:spLocks noGrp="1"/>
          </p:cNvSpPr>
          <p:nvPr>
            <p:ph type="title"/>
          </p:nvPr>
        </p:nvSpPr>
        <p:spPr>
          <a:xfrm>
            <a:off x="419100" y="394982"/>
            <a:ext cx="11353800" cy="1325563"/>
          </a:xfrm>
        </p:spPr>
        <p:txBody>
          <a:bodyPr/>
          <a:lstStyle/>
          <a:p>
            <a:r>
              <a:rPr lang="en-GB">
                <a:latin typeface="Corbel"/>
              </a:rPr>
              <a:t>Metrics and scores to evaluate model accuracy</a:t>
            </a:r>
            <a:endParaRPr lang="en-GB"/>
          </a:p>
        </p:txBody>
      </p:sp>
      <p:sp>
        <p:nvSpPr>
          <p:cNvPr id="3" name="Content Placeholder 2">
            <a:extLst>
              <a:ext uri="{FF2B5EF4-FFF2-40B4-BE49-F238E27FC236}">
                <a16:creationId xmlns:a16="http://schemas.microsoft.com/office/drawing/2014/main" id="{270DE0A3-9968-4B84-91F1-BCD88AB8B835}"/>
              </a:ext>
            </a:extLst>
          </p:cNvPr>
          <p:cNvSpPr>
            <a:spLocks noGrp="1"/>
          </p:cNvSpPr>
          <p:nvPr>
            <p:ph idx="1"/>
          </p:nvPr>
        </p:nvSpPr>
        <p:spPr/>
        <p:txBody>
          <a:bodyPr vert="horz" lIns="91440" tIns="45720" rIns="91440" bIns="45720" rtlCol="0" anchor="t">
            <a:noAutofit/>
          </a:bodyPr>
          <a:lstStyle/>
          <a:p>
            <a:pPr marL="457200" indent="-457200">
              <a:buChar char="•"/>
            </a:pPr>
            <a:r>
              <a:rPr lang="en-GB" b="1" err="1">
                <a:latin typeface="Corbel"/>
              </a:rPr>
              <a:t>pTM</a:t>
            </a:r>
            <a:r>
              <a:rPr lang="en-GB" b="1">
                <a:latin typeface="Corbel"/>
              </a:rPr>
              <a:t>: </a:t>
            </a:r>
            <a:r>
              <a:rPr lang="en-GB">
                <a:latin typeface="Corbel"/>
              </a:rPr>
              <a:t>predicted TM-score </a:t>
            </a:r>
          </a:p>
          <a:p>
            <a:pPr>
              <a:spcBef>
                <a:spcPts val="0"/>
              </a:spcBef>
            </a:pPr>
            <a:r>
              <a:rPr lang="en-GB" sz="2000" b="1">
                <a:latin typeface="Corbel"/>
              </a:rPr>
              <a:t>	- global accuracy metric (score between 0 and 1)</a:t>
            </a:r>
          </a:p>
          <a:p>
            <a:pPr>
              <a:spcBef>
                <a:spcPts val="0"/>
              </a:spcBef>
            </a:pPr>
            <a:endParaRPr lang="en-GB" b="1">
              <a:latin typeface="Corbel"/>
            </a:endParaRPr>
          </a:p>
          <a:p>
            <a:pPr marL="457200" indent="-457200">
              <a:buFont typeface="Arial" panose="020B0604020202020204" pitchFamily="34" charset="0"/>
              <a:buChar char="•"/>
            </a:pPr>
            <a:r>
              <a:rPr lang="en-GB" b="1" err="1">
                <a:latin typeface="Corbel"/>
              </a:rPr>
              <a:t>pLDDT</a:t>
            </a:r>
            <a:r>
              <a:rPr lang="en-GB" b="1">
                <a:latin typeface="Corbel"/>
              </a:rPr>
              <a:t>: </a:t>
            </a:r>
            <a:r>
              <a:rPr lang="en-GB"/>
              <a:t>predicted local distance difference test</a:t>
            </a:r>
          </a:p>
          <a:p>
            <a:pPr lvl="2"/>
            <a:r>
              <a:rPr lang="en-GB" b="1">
                <a:latin typeface="Corbel"/>
              </a:rPr>
              <a:t>- local (per residue) confidence metric</a:t>
            </a:r>
          </a:p>
          <a:p>
            <a:pPr lvl="2"/>
            <a:endParaRPr lang="en-GB" b="1">
              <a:latin typeface="Corbel"/>
            </a:endParaRPr>
          </a:p>
          <a:p>
            <a:pPr marL="457200" indent="-457200">
              <a:buChar char="•"/>
            </a:pPr>
            <a:r>
              <a:rPr lang="en-GB" b="1">
                <a:latin typeface="Corbel"/>
              </a:rPr>
              <a:t>PAE: predicted alignment error </a:t>
            </a:r>
          </a:p>
          <a:p>
            <a:pPr marL="944563" lvl="3">
              <a:buFontTx/>
            </a:pPr>
            <a:r>
              <a:rPr lang="en-GB" b="1">
                <a:latin typeface="Corbel"/>
              </a:rPr>
              <a:t>- assesses interdomain accuracy in multidomain proteins</a:t>
            </a:r>
          </a:p>
          <a:p>
            <a:pPr marL="944563" lvl="3">
              <a:buFontTx/>
            </a:pPr>
            <a:r>
              <a:rPr lang="en-GB" b="1">
                <a:latin typeface="Corbel"/>
              </a:rPr>
              <a:t>- evaluation of protein-protein complexes</a:t>
            </a:r>
          </a:p>
        </p:txBody>
      </p:sp>
      <p:sp>
        <p:nvSpPr>
          <p:cNvPr id="6" name="Slide Number Placeholder 5">
            <a:extLst>
              <a:ext uri="{FF2B5EF4-FFF2-40B4-BE49-F238E27FC236}">
                <a16:creationId xmlns:a16="http://schemas.microsoft.com/office/drawing/2014/main" id="{B6626015-42C7-462F-8CCB-A92E3B54DB42}"/>
              </a:ext>
            </a:extLst>
          </p:cNvPr>
          <p:cNvSpPr>
            <a:spLocks noGrp="1"/>
          </p:cNvSpPr>
          <p:nvPr>
            <p:ph type="sldNum" sz="quarter" idx="4"/>
          </p:nvPr>
        </p:nvSpPr>
        <p:spPr/>
        <p:txBody>
          <a:bodyPr/>
          <a:lstStyle/>
          <a:p>
            <a:fld id="{2DD1E3A9-16E1-46A5-B6BF-AFD2877FAE22}" type="slidenum">
              <a:rPr lang="en-GB" smtClean="0"/>
              <a:t>44</a:t>
            </a:fld>
            <a:endParaRPr lang="en-GB"/>
          </a:p>
        </p:txBody>
      </p:sp>
      <p:pic>
        <p:nvPicPr>
          <p:cNvPr id="5" name="Picture 4">
            <a:extLst>
              <a:ext uri="{FF2B5EF4-FFF2-40B4-BE49-F238E27FC236}">
                <a16:creationId xmlns:a16="http://schemas.microsoft.com/office/drawing/2014/main" id="{5267B823-FC9A-798D-4DC1-1F0821C61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2905" y="1684213"/>
            <a:ext cx="3580891" cy="2238057"/>
          </a:xfrm>
          <a:prstGeom prst="rect">
            <a:avLst/>
          </a:prstGeom>
        </p:spPr>
      </p:pic>
      <p:pic>
        <p:nvPicPr>
          <p:cNvPr id="7" name="Picture 6">
            <a:extLst>
              <a:ext uri="{FF2B5EF4-FFF2-40B4-BE49-F238E27FC236}">
                <a16:creationId xmlns:a16="http://schemas.microsoft.com/office/drawing/2014/main" id="{49FCE238-F31D-2610-916E-B439598A8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968" y="4079844"/>
            <a:ext cx="2504383" cy="2746353"/>
          </a:xfrm>
          <a:prstGeom prst="rect">
            <a:avLst/>
          </a:prstGeom>
        </p:spPr>
      </p:pic>
      <p:sp>
        <p:nvSpPr>
          <p:cNvPr id="4" name="TextBox 3">
            <a:extLst>
              <a:ext uri="{FF2B5EF4-FFF2-40B4-BE49-F238E27FC236}">
                <a16:creationId xmlns:a16="http://schemas.microsoft.com/office/drawing/2014/main" id="{9B619791-4C6A-085F-3E95-C3D49ADB127F}"/>
              </a:ext>
            </a:extLst>
          </p:cNvPr>
          <p:cNvSpPr txBox="1"/>
          <p:nvPr/>
        </p:nvSpPr>
        <p:spPr>
          <a:xfrm>
            <a:off x="8814543" y="4125789"/>
            <a:ext cx="1449977" cy="369332"/>
          </a:xfrm>
          <a:prstGeom prst="rect">
            <a:avLst/>
          </a:prstGeom>
        </p:spPr>
        <p:txBody>
          <a:bodyPr wrap="square" rtlCol="0">
            <a:spAutoFit/>
          </a:bodyPr>
          <a:lstStyle/>
          <a:p>
            <a:pPr algn="l"/>
            <a:r>
              <a:rPr lang="en-BE" b="1"/>
              <a:t>PAE plot</a:t>
            </a:r>
          </a:p>
        </p:txBody>
      </p:sp>
      <p:sp>
        <p:nvSpPr>
          <p:cNvPr id="8" name="TextBox 7">
            <a:extLst>
              <a:ext uri="{FF2B5EF4-FFF2-40B4-BE49-F238E27FC236}">
                <a16:creationId xmlns:a16="http://schemas.microsoft.com/office/drawing/2014/main" id="{06D40A2E-ECC8-D20F-3067-14270C04EED8}"/>
              </a:ext>
            </a:extLst>
          </p:cNvPr>
          <p:cNvSpPr txBox="1"/>
          <p:nvPr/>
        </p:nvSpPr>
        <p:spPr>
          <a:xfrm>
            <a:off x="9215589" y="3065140"/>
            <a:ext cx="1449977" cy="369332"/>
          </a:xfrm>
          <a:prstGeom prst="rect">
            <a:avLst/>
          </a:prstGeom>
        </p:spPr>
        <p:txBody>
          <a:bodyPr wrap="square" rtlCol="0">
            <a:spAutoFit/>
          </a:bodyPr>
          <a:lstStyle/>
          <a:p>
            <a:pPr algn="l"/>
            <a:r>
              <a:rPr lang="en-BE" b="1"/>
              <a:t>pLDDT plot</a:t>
            </a:r>
          </a:p>
        </p:txBody>
      </p:sp>
    </p:spTree>
    <p:extLst>
      <p:ext uri="{BB962C8B-B14F-4D97-AF65-F5344CB8AC3E}">
        <p14:creationId xmlns:p14="http://schemas.microsoft.com/office/powerpoint/2010/main" val="3481332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FFEA-17D4-3544-A8A1-4656653D9791}"/>
              </a:ext>
            </a:extLst>
          </p:cNvPr>
          <p:cNvSpPr>
            <a:spLocks noGrp="1"/>
          </p:cNvSpPr>
          <p:nvPr>
            <p:ph type="title"/>
          </p:nvPr>
        </p:nvSpPr>
        <p:spPr>
          <a:xfrm>
            <a:off x="503663" y="275915"/>
            <a:ext cx="11353800" cy="1325563"/>
          </a:xfrm>
        </p:spPr>
        <p:txBody>
          <a:bodyPr/>
          <a:lstStyle/>
          <a:p>
            <a:pPr algn="ctr"/>
            <a:r>
              <a:rPr lang="en-GB" err="1">
                <a:latin typeface="Corbel"/>
              </a:rPr>
              <a:t>pTM</a:t>
            </a:r>
            <a:r>
              <a:rPr lang="en-GB">
                <a:latin typeface="Corbel"/>
              </a:rPr>
              <a:t>-score: </a:t>
            </a:r>
            <a:r>
              <a:rPr lang="en-GB" b="0">
                <a:latin typeface="Corbel"/>
              </a:rPr>
              <a:t>intrinsic model accuracy estimate</a:t>
            </a:r>
            <a:endParaRPr lang="en-BE"/>
          </a:p>
        </p:txBody>
      </p:sp>
      <p:sp>
        <p:nvSpPr>
          <p:cNvPr id="4" name="TextBox 3">
            <a:extLst>
              <a:ext uri="{FF2B5EF4-FFF2-40B4-BE49-F238E27FC236}">
                <a16:creationId xmlns:a16="http://schemas.microsoft.com/office/drawing/2014/main" id="{3A691544-A7D9-4D4C-9F6D-5F8D4164002E}"/>
              </a:ext>
            </a:extLst>
          </p:cNvPr>
          <p:cNvSpPr txBox="1"/>
          <p:nvPr/>
        </p:nvSpPr>
        <p:spPr>
          <a:xfrm>
            <a:off x="1047629" y="1486644"/>
            <a:ext cx="10512999" cy="4524315"/>
          </a:xfrm>
          <a:prstGeom prst="rect">
            <a:avLst/>
          </a:prstGeom>
        </p:spPr>
        <p:txBody>
          <a:bodyPr wrap="square" rtlCol="0">
            <a:spAutoFit/>
          </a:bodyPr>
          <a:lstStyle/>
          <a:p>
            <a:pPr marL="285750" indent="-285750">
              <a:buFont typeface="Arial" panose="020B0604020202020204" pitchFamily="34" charset="0"/>
              <a:buChar char="•"/>
            </a:pPr>
            <a:r>
              <a:rPr lang="en-GB" b="1" dirty="0"/>
              <a:t>TM-score</a:t>
            </a:r>
            <a:r>
              <a:rPr lang="en-GB" dirty="0"/>
              <a:t> indicates the similarity between two structures by a score </a:t>
            </a:r>
            <a:r>
              <a:rPr lang="en-GB" b="1" dirty="0"/>
              <a:t>between 0 and 1</a:t>
            </a:r>
            <a:r>
              <a:rPr lang="en-GB" dirty="0"/>
              <a:t>, where 1 indicates a perfect match between two structures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TM-score is intended as a more accurate measure of the global similarity of full-length protein structures than the often used RMSD measure (independent of protein length, less sensitive to local dissimilarity).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pTM</a:t>
            </a:r>
            <a:r>
              <a:rPr lang="en-GB" dirty="0"/>
              <a:t> score is the </a:t>
            </a:r>
            <a:r>
              <a:rPr lang="en-GB" b="1" dirty="0"/>
              <a:t>predicted TM-score </a:t>
            </a:r>
            <a:r>
              <a:rPr lang="en-GB" dirty="0"/>
              <a:t>between the structural prediction and the (unknown) true structure  </a:t>
            </a:r>
          </a:p>
          <a:p>
            <a:pPr marL="285750" indent="-285750">
              <a:buFont typeface="Arial" panose="020B0604020202020204" pitchFamily="34" charset="0"/>
              <a:buChar char="•"/>
            </a:pPr>
            <a:endParaRPr lang="en-GB" dirty="0"/>
          </a:p>
          <a:p>
            <a:pPr marL="285750" indent="-285750" algn="l">
              <a:buFont typeface="Arial" panose="020B0604020202020204" pitchFamily="34" charset="0"/>
              <a:buChar char="•"/>
            </a:pPr>
            <a:r>
              <a:rPr lang="en-GB" b="1" dirty="0" err="1"/>
              <a:t>Alphafold</a:t>
            </a:r>
            <a:r>
              <a:rPr lang="en-GB" b="1" dirty="0"/>
              <a:t> predictions (typically 5) are ranked based on the </a:t>
            </a:r>
            <a:r>
              <a:rPr lang="en-GB" b="1" dirty="0" err="1"/>
              <a:t>pTM</a:t>
            </a:r>
            <a:r>
              <a:rPr lang="en-GB" b="1" dirty="0"/>
              <a:t> score</a:t>
            </a:r>
          </a:p>
          <a:p>
            <a:pPr marL="285750" indent="-285750" algn="l">
              <a:buFont typeface="Arial" panose="020B0604020202020204" pitchFamily="34" charset="0"/>
              <a:buChar char="•"/>
            </a:pPr>
            <a:endParaRPr lang="en-GB" b="1" dirty="0"/>
          </a:p>
          <a:p>
            <a:pPr marL="285750" indent="-285750" algn="l">
              <a:buFont typeface="Arial" panose="020B0604020202020204" pitchFamily="34" charset="0"/>
              <a:buChar char="•"/>
            </a:pPr>
            <a:r>
              <a:rPr lang="en-GB" dirty="0"/>
              <a:t>References: </a:t>
            </a:r>
          </a:p>
          <a:p>
            <a:pPr marL="361950"/>
            <a:r>
              <a:rPr lang="en-GB" u="sng" dirty="0">
                <a:latin typeface="Corbel" panose="020B0503020204020204" pitchFamily="34" charset="0"/>
              </a:rPr>
              <a:t>TM-score</a:t>
            </a:r>
            <a:r>
              <a:rPr lang="en-GB" dirty="0">
                <a:latin typeface="Corbel" panose="020B0503020204020204" pitchFamily="34" charset="0"/>
              </a:rPr>
              <a:t>: Zhang Y and Skolnick J (2004). "Scoring function for automated assessment of protein structure template quality". </a:t>
            </a:r>
            <a:r>
              <a:rPr lang="en-GB" i="1" dirty="0">
                <a:latin typeface="Corbel" panose="020B0503020204020204" pitchFamily="34" charset="0"/>
              </a:rPr>
              <a:t>Proteins</a:t>
            </a:r>
          </a:p>
          <a:p>
            <a:pPr marL="361950"/>
            <a:r>
              <a:rPr lang="en-GB" u="sng" dirty="0" err="1">
                <a:latin typeface="Corbel" panose="020B0503020204020204" pitchFamily="34" charset="0"/>
              </a:rPr>
              <a:t>pTM</a:t>
            </a:r>
            <a:r>
              <a:rPr lang="en-GB" u="sng" dirty="0">
                <a:latin typeface="Corbel" panose="020B0503020204020204" pitchFamily="34" charset="0"/>
              </a:rPr>
              <a:t> score</a:t>
            </a:r>
            <a:r>
              <a:rPr lang="en-GB" dirty="0">
                <a:latin typeface="Corbel" panose="020B0503020204020204" pitchFamily="34" charset="0"/>
              </a:rPr>
              <a:t>: Jumper et al., (2021). “Highly accurate protein structure prediction with </a:t>
            </a:r>
            <a:r>
              <a:rPr lang="en-GB" dirty="0" err="1">
                <a:latin typeface="Corbel" panose="020B0503020204020204" pitchFamily="34" charset="0"/>
              </a:rPr>
              <a:t>AlphaFold</a:t>
            </a:r>
            <a:r>
              <a:rPr lang="en-GB" dirty="0">
                <a:latin typeface="Corbel" panose="020B0503020204020204" pitchFamily="34" charset="0"/>
              </a:rPr>
              <a:t>”. </a:t>
            </a:r>
            <a:r>
              <a:rPr lang="en-GB" i="1" dirty="0">
                <a:latin typeface="Corbel" panose="020B0503020204020204" pitchFamily="34" charset="0"/>
              </a:rPr>
              <a:t>Nature</a:t>
            </a:r>
          </a:p>
          <a:p>
            <a:pPr marL="285750" indent="-285750" algn="l">
              <a:buFont typeface="Arial" panose="020B0604020202020204" pitchFamily="34" charset="0"/>
              <a:buChar char="•"/>
            </a:pPr>
            <a:endParaRPr lang="en-BE" b="1" dirty="0"/>
          </a:p>
        </p:txBody>
      </p:sp>
      <p:sp>
        <p:nvSpPr>
          <p:cNvPr id="6" name="Slide Number Placeholder 5">
            <a:extLst>
              <a:ext uri="{FF2B5EF4-FFF2-40B4-BE49-F238E27FC236}">
                <a16:creationId xmlns:a16="http://schemas.microsoft.com/office/drawing/2014/main" id="{54387FB3-73DF-4FE1-B763-A6DDB972B138}"/>
              </a:ext>
            </a:extLst>
          </p:cNvPr>
          <p:cNvSpPr>
            <a:spLocks noGrp="1"/>
          </p:cNvSpPr>
          <p:nvPr>
            <p:ph type="sldNum" sz="quarter" idx="4"/>
          </p:nvPr>
        </p:nvSpPr>
        <p:spPr/>
        <p:txBody>
          <a:bodyPr/>
          <a:lstStyle/>
          <a:p>
            <a:fld id="{2DD1E3A9-16E1-46A5-B6BF-AFD2877FAE22}" type="slidenum">
              <a:rPr lang="en-GB" smtClean="0"/>
              <a:t>45</a:t>
            </a:fld>
            <a:endParaRPr lang="en-GB"/>
          </a:p>
        </p:txBody>
      </p:sp>
    </p:spTree>
    <p:extLst>
      <p:ext uri="{BB962C8B-B14F-4D97-AF65-F5344CB8AC3E}">
        <p14:creationId xmlns:p14="http://schemas.microsoft.com/office/powerpoint/2010/main" val="3864115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599EB85-7EB9-4538-819D-CF47B421F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0005" y="84776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FCC4F7-1D69-DB4E-8783-18B969792C73}"/>
              </a:ext>
            </a:extLst>
          </p:cNvPr>
          <p:cNvSpPr txBox="1"/>
          <p:nvPr/>
        </p:nvSpPr>
        <p:spPr>
          <a:xfrm>
            <a:off x="-5170035" y="4485980"/>
            <a:ext cx="8595360" cy="646331"/>
          </a:xfrm>
          <a:prstGeom prst="rect">
            <a:avLst/>
          </a:prstGeom>
          <a:noFill/>
        </p:spPr>
        <p:txBody>
          <a:bodyPr wrap="square" rtlCol="0">
            <a:spAutoFit/>
          </a:bodyPr>
          <a:lstStyle/>
          <a:p>
            <a:pPr marL="317500" indent="-317500"/>
            <a:endParaRPr lang="en-BE"/>
          </a:p>
          <a:p>
            <a:pPr marL="317500" indent="-317500"/>
            <a:endParaRPr lang="en-BE"/>
          </a:p>
        </p:txBody>
      </p:sp>
      <p:pic>
        <p:nvPicPr>
          <p:cNvPr id="8" name="Picture 7">
            <a:extLst>
              <a:ext uri="{FF2B5EF4-FFF2-40B4-BE49-F238E27FC236}">
                <a16:creationId xmlns:a16="http://schemas.microsoft.com/office/drawing/2014/main" id="{3D31A398-11D4-ED4C-A332-F9FD2C092F0B}"/>
              </a:ext>
            </a:extLst>
          </p:cNvPr>
          <p:cNvPicPr>
            <a:picLocks noChangeAspect="1"/>
          </p:cNvPicPr>
          <p:nvPr/>
        </p:nvPicPr>
        <p:blipFill rotWithShape="1">
          <a:blip r:embed="rId4"/>
          <a:srcRect t="3060" b="2501"/>
          <a:stretch/>
        </p:blipFill>
        <p:spPr>
          <a:xfrm>
            <a:off x="2630806" y="3496047"/>
            <a:ext cx="2942190" cy="3045041"/>
          </a:xfrm>
          <a:prstGeom prst="rect">
            <a:avLst/>
          </a:prstGeom>
        </p:spPr>
      </p:pic>
      <p:sp>
        <p:nvSpPr>
          <p:cNvPr id="6" name="TextBox 5">
            <a:extLst>
              <a:ext uri="{FF2B5EF4-FFF2-40B4-BE49-F238E27FC236}">
                <a16:creationId xmlns:a16="http://schemas.microsoft.com/office/drawing/2014/main" id="{C13C2CEE-E173-014F-868C-10B73B4C77E8}"/>
              </a:ext>
            </a:extLst>
          </p:cNvPr>
          <p:cNvSpPr txBox="1"/>
          <p:nvPr/>
        </p:nvSpPr>
        <p:spPr>
          <a:xfrm>
            <a:off x="697942" y="1317951"/>
            <a:ext cx="5737322" cy="2893100"/>
          </a:xfrm>
          <a:prstGeom prst="rect">
            <a:avLst/>
          </a:prstGeom>
          <a:noFill/>
        </p:spPr>
        <p:txBody>
          <a:bodyPr wrap="square" rtlCol="0">
            <a:spAutoFit/>
          </a:bodyPr>
          <a:lstStyle/>
          <a:p>
            <a:pPr marL="285750" indent="-285750">
              <a:spcAft>
                <a:spcPts val="600"/>
              </a:spcAft>
              <a:buClr>
                <a:schemeClr val="accent3"/>
              </a:buClr>
              <a:buFont typeface="Arial" panose="020B0604020202020204" pitchFamily="34" charset="0"/>
              <a:buChar char="•"/>
            </a:pPr>
            <a:r>
              <a:rPr lang="en-GB" u="sng" err="1"/>
              <a:t>pLDDT</a:t>
            </a:r>
            <a:r>
              <a:rPr lang="en-GB"/>
              <a:t>: </a:t>
            </a:r>
            <a:r>
              <a:rPr lang="en-GB" b="1"/>
              <a:t>p</a:t>
            </a:r>
            <a:r>
              <a:rPr lang="en-GB"/>
              <a:t>redicted </a:t>
            </a:r>
            <a:r>
              <a:rPr lang="en-GB" b="1"/>
              <a:t>l</a:t>
            </a:r>
            <a:r>
              <a:rPr lang="en-GB"/>
              <a:t>ocal </a:t>
            </a:r>
            <a:r>
              <a:rPr lang="en-GB" b="1"/>
              <a:t>d</a:t>
            </a:r>
            <a:r>
              <a:rPr lang="en-GB"/>
              <a:t>istance </a:t>
            </a:r>
            <a:r>
              <a:rPr lang="en-GB" b="1"/>
              <a:t>d</a:t>
            </a:r>
            <a:r>
              <a:rPr lang="en-GB"/>
              <a:t>ifference </a:t>
            </a:r>
            <a:r>
              <a:rPr lang="en-GB" b="1"/>
              <a:t>t</a:t>
            </a:r>
            <a:r>
              <a:rPr lang="en-GB"/>
              <a:t>est</a:t>
            </a:r>
          </a:p>
          <a:p>
            <a:pPr marL="285750" indent="-285750">
              <a:spcAft>
                <a:spcPts val="600"/>
              </a:spcAft>
              <a:buClr>
                <a:schemeClr val="accent3"/>
              </a:buClr>
              <a:buFont typeface="Arial" panose="020B0604020202020204" pitchFamily="34" charset="0"/>
              <a:buChar char="•"/>
            </a:pPr>
            <a:r>
              <a:rPr lang="en-GB"/>
              <a:t>per residue confidence metric</a:t>
            </a:r>
          </a:p>
          <a:p>
            <a:pPr marL="285750" indent="-285750">
              <a:spcAft>
                <a:spcPts val="600"/>
              </a:spcAft>
              <a:buClr>
                <a:schemeClr val="accent3"/>
              </a:buClr>
              <a:buFont typeface="Arial" panose="020B0604020202020204" pitchFamily="34" charset="0"/>
              <a:buChar char="•"/>
            </a:pPr>
            <a:r>
              <a:rPr lang="en-GB"/>
              <a:t>Estimates agreement of local environment between true structure and prediction </a:t>
            </a:r>
          </a:p>
          <a:p>
            <a:pPr marL="285750" indent="-285750">
              <a:spcAft>
                <a:spcPts val="600"/>
              </a:spcAft>
              <a:buClr>
                <a:schemeClr val="accent3"/>
              </a:buClr>
              <a:buFont typeface="Arial" panose="020B0604020202020204" pitchFamily="34" charset="0"/>
              <a:buChar char="•"/>
            </a:pPr>
            <a:r>
              <a:rPr lang="en-GB"/>
              <a:t>structural models are coloured according to the </a:t>
            </a:r>
            <a:r>
              <a:rPr lang="en-GB" err="1"/>
              <a:t>pLDDT</a:t>
            </a:r>
            <a:r>
              <a:rPr lang="en-GB"/>
              <a:t>-metric (relative scale 1- 100):</a:t>
            </a:r>
          </a:p>
          <a:p>
            <a:pPr marL="285750" indent="-285750">
              <a:buFontTx/>
              <a:buChar char="-"/>
            </a:pPr>
            <a:endParaRPr lang="en-GB"/>
          </a:p>
          <a:p>
            <a:r>
              <a:rPr lang="en-GB"/>
              <a:t> </a:t>
            </a:r>
            <a:endParaRPr lang="en-BE"/>
          </a:p>
          <a:p>
            <a:endParaRPr lang="en-BE"/>
          </a:p>
        </p:txBody>
      </p:sp>
      <p:sp>
        <p:nvSpPr>
          <p:cNvPr id="9" name="TextBox 8">
            <a:extLst>
              <a:ext uri="{FF2B5EF4-FFF2-40B4-BE49-F238E27FC236}">
                <a16:creationId xmlns:a16="http://schemas.microsoft.com/office/drawing/2014/main" id="{EBDBE2AE-8DF7-C547-85BB-430E052E06EE}"/>
              </a:ext>
            </a:extLst>
          </p:cNvPr>
          <p:cNvSpPr txBox="1"/>
          <p:nvPr/>
        </p:nvSpPr>
        <p:spPr>
          <a:xfrm>
            <a:off x="6215449" y="4831163"/>
            <a:ext cx="1865871" cy="369332"/>
          </a:xfrm>
          <a:prstGeom prst="rect">
            <a:avLst/>
          </a:prstGeom>
          <a:noFill/>
        </p:spPr>
        <p:txBody>
          <a:bodyPr wrap="square" rtlCol="0">
            <a:spAutoFit/>
          </a:bodyPr>
          <a:lstStyle/>
          <a:p>
            <a:r>
              <a:rPr lang="en-BE"/>
              <a:t>Signal sequence</a:t>
            </a:r>
          </a:p>
        </p:txBody>
      </p:sp>
      <p:pic>
        <p:nvPicPr>
          <p:cNvPr id="10" name="Picture 9">
            <a:extLst>
              <a:ext uri="{FF2B5EF4-FFF2-40B4-BE49-F238E27FC236}">
                <a16:creationId xmlns:a16="http://schemas.microsoft.com/office/drawing/2014/main" id="{EF0DE559-D42C-B948-873B-72626753C026}"/>
              </a:ext>
            </a:extLst>
          </p:cNvPr>
          <p:cNvPicPr>
            <a:picLocks noChangeAspect="1"/>
          </p:cNvPicPr>
          <p:nvPr/>
        </p:nvPicPr>
        <p:blipFill>
          <a:blip r:embed="rId5"/>
          <a:stretch>
            <a:fillRect/>
          </a:stretch>
        </p:blipFill>
        <p:spPr>
          <a:xfrm rot="2480019">
            <a:off x="8014021" y="3162048"/>
            <a:ext cx="1084862" cy="1084862"/>
          </a:xfrm>
          <a:prstGeom prst="rect">
            <a:avLst/>
          </a:prstGeom>
        </p:spPr>
      </p:pic>
      <p:sp>
        <p:nvSpPr>
          <p:cNvPr id="11" name="TextBox 10">
            <a:extLst>
              <a:ext uri="{FF2B5EF4-FFF2-40B4-BE49-F238E27FC236}">
                <a16:creationId xmlns:a16="http://schemas.microsoft.com/office/drawing/2014/main" id="{32957D20-D645-C042-92E0-7ECEC83C758C}"/>
              </a:ext>
            </a:extLst>
          </p:cNvPr>
          <p:cNvSpPr txBox="1"/>
          <p:nvPr/>
        </p:nvSpPr>
        <p:spPr>
          <a:xfrm>
            <a:off x="6345315" y="5965034"/>
            <a:ext cx="2506670" cy="923330"/>
          </a:xfrm>
          <a:prstGeom prst="rect">
            <a:avLst/>
          </a:prstGeom>
          <a:noFill/>
        </p:spPr>
        <p:txBody>
          <a:bodyPr wrap="square" rtlCol="0">
            <a:spAutoFit/>
          </a:bodyPr>
          <a:lstStyle/>
          <a:p>
            <a:pPr algn="r"/>
            <a:r>
              <a:rPr lang="en-BE" b="1">
                <a:solidFill>
                  <a:srgbClr val="BBA10E"/>
                </a:solidFill>
              </a:rPr>
              <a:t>Loop region</a:t>
            </a:r>
          </a:p>
          <a:p>
            <a:pPr algn="r"/>
            <a:r>
              <a:rPr lang="en-BE" b="1">
                <a:solidFill>
                  <a:srgbClr val="BBA10E"/>
                </a:solidFill>
              </a:rPr>
              <a:t>(low-confidence)</a:t>
            </a:r>
          </a:p>
          <a:p>
            <a:r>
              <a:rPr lang="en-BE" b="1"/>
              <a:t> </a:t>
            </a:r>
          </a:p>
        </p:txBody>
      </p:sp>
      <p:sp>
        <p:nvSpPr>
          <p:cNvPr id="12" name="TextBox 11">
            <a:extLst>
              <a:ext uri="{FF2B5EF4-FFF2-40B4-BE49-F238E27FC236}">
                <a16:creationId xmlns:a16="http://schemas.microsoft.com/office/drawing/2014/main" id="{22621C2F-19E7-9C4B-923B-E0B0D280C13F}"/>
              </a:ext>
            </a:extLst>
          </p:cNvPr>
          <p:cNvSpPr txBox="1"/>
          <p:nvPr/>
        </p:nvSpPr>
        <p:spPr>
          <a:xfrm>
            <a:off x="7410203" y="1745989"/>
            <a:ext cx="2506670" cy="923330"/>
          </a:xfrm>
          <a:prstGeom prst="rect">
            <a:avLst/>
          </a:prstGeom>
          <a:noFill/>
        </p:spPr>
        <p:txBody>
          <a:bodyPr wrap="square" rtlCol="0">
            <a:spAutoFit/>
          </a:bodyPr>
          <a:lstStyle/>
          <a:p>
            <a:pPr algn="ctr"/>
            <a:r>
              <a:rPr lang="en-BE" b="1">
                <a:solidFill>
                  <a:srgbClr val="0C4CC6"/>
                </a:solidFill>
              </a:rPr>
              <a:t>4-helix bundle region</a:t>
            </a:r>
          </a:p>
          <a:p>
            <a:pPr algn="ctr"/>
            <a:r>
              <a:rPr lang="en-BE" b="1">
                <a:solidFill>
                  <a:srgbClr val="0C4CC6"/>
                </a:solidFill>
              </a:rPr>
              <a:t>(high-confidence)</a:t>
            </a:r>
          </a:p>
          <a:p>
            <a:pPr algn="ctr"/>
            <a:r>
              <a:rPr lang="en-BE"/>
              <a:t> </a:t>
            </a:r>
          </a:p>
        </p:txBody>
      </p:sp>
      <p:cxnSp>
        <p:nvCxnSpPr>
          <p:cNvPr id="14" name="Straight Arrow Connector 13">
            <a:extLst>
              <a:ext uri="{FF2B5EF4-FFF2-40B4-BE49-F238E27FC236}">
                <a16:creationId xmlns:a16="http://schemas.microsoft.com/office/drawing/2014/main" id="{98105984-3DD6-A14B-9124-A105E5803720}"/>
              </a:ext>
            </a:extLst>
          </p:cNvPr>
          <p:cNvCxnSpPr>
            <a:cxnSpLocks/>
          </p:cNvCxnSpPr>
          <p:nvPr/>
        </p:nvCxnSpPr>
        <p:spPr>
          <a:xfrm flipH="1" flipV="1">
            <a:off x="9110100" y="2399702"/>
            <a:ext cx="661663" cy="773310"/>
          </a:xfrm>
          <a:prstGeom prst="straightConnector1">
            <a:avLst/>
          </a:prstGeom>
          <a:ln w="44450">
            <a:solidFill>
              <a:srgbClr val="0C4CC6"/>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828E64-F529-CF4B-8201-31603D9D76F9}"/>
              </a:ext>
            </a:extLst>
          </p:cNvPr>
          <p:cNvCxnSpPr>
            <a:cxnSpLocks/>
          </p:cNvCxnSpPr>
          <p:nvPr/>
        </p:nvCxnSpPr>
        <p:spPr>
          <a:xfrm flipH="1">
            <a:off x="8521316" y="5662598"/>
            <a:ext cx="543697" cy="332749"/>
          </a:xfrm>
          <a:prstGeom prst="straightConnector1">
            <a:avLst/>
          </a:prstGeom>
          <a:ln w="44450">
            <a:solidFill>
              <a:srgbClr val="BBA10E"/>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9587AA3-6FBE-C048-8B79-B17526070189}"/>
              </a:ext>
            </a:extLst>
          </p:cNvPr>
          <p:cNvSpPr txBox="1"/>
          <p:nvPr/>
        </p:nvSpPr>
        <p:spPr>
          <a:xfrm>
            <a:off x="8039288" y="1356671"/>
            <a:ext cx="3755171" cy="369332"/>
          </a:xfrm>
          <a:prstGeom prst="rect">
            <a:avLst/>
          </a:prstGeom>
          <a:noFill/>
        </p:spPr>
        <p:txBody>
          <a:bodyPr wrap="square" rtlCol="0">
            <a:spAutoFit/>
          </a:bodyPr>
          <a:lstStyle/>
          <a:p>
            <a:r>
              <a:rPr lang="en-BE" b="1"/>
              <a:t>Structural model for Human TSLP</a:t>
            </a:r>
          </a:p>
        </p:txBody>
      </p:sp>
      <p:sp>
        <p:nvSpPr>
          <p:cNvPr id="15" name="TextBox 14">
            <a:extLst>
              <a:ext uri="{FF2B5EF4-FFF2-40B4-BE49-F238E27FC236}">
                <a16:creationId xmlns:a16="http://schemas.microsoft.com/office/drawing/2014/main" id="{3A3607BB-67CB-467E-BBE5-D0888BBA6C99}"/>
              </a:ext>
            </a:extLst>
          </p:cNvPr>
          <p:cNvSpPr txBox="1"/>
          <p:nvPr/>
        </p:nvSpPr>
        <p:spPr>
          <a:xfrm>
            <a:off x="11775057" y="6478436"/>
            <a:ext cx="416943" cy="369332"/>
          </a:xfrm>
          <a:prstGeom prst="rect">
            <a:avLst/>
          </a:prstGeom>
          <a:noFill/>
        </p:spPr>
        <p:txBody>
          <a:bodyPr wrap="square" rtlCol="0">
            <a:spAutoFit/>
          </a:bodyPr>
          <a:lstStyle/>
          <a:p>
            <a:r>
              <a:rPr lang="en-US"/>
              <a:t>21</a:t>
            </a:r>
            <a:endParaRPr lang="en-BE"/>
          </a:p>
        </p:txBody>
      </p:sp>
      <p:sp>
        <p:nvSpPr>
          <p:cNvPr id="18" name="Title 1">
            <a:extLst>
              <a:ext uri="{FF2B5EF4-FFF2-40B4-BE49-F238E27FC236}">
                <a16:creationId xmlns:a16="http://schemas.microsoft.com/office/drawing/2014/main" id="{FE55C159-D42D-D245-894F-E752AFDC5001}"/>
              </a:ext>
            </a:extLst>
          </p:cNvPr>
          <p:cNvSpPr>
            <a:spLocks noGrp="1"/>
          </p:cNvSpPr>
          <p:nvPr>
            <p:ph type="title"/>
          </p:nvPr>
        </p:nvSpPr>
        <p:spPr>
          <a:xfrm>
            <a:off x="478127" y="62642"/>
            <a:ext cx="11353800" cy="1325563"/>
          </a:xfrm>
        </p:spPr>
        <p:txBody>
          <a:bodyPr/>
          <a:lstStyle/>
          <a:p>
            <a:pPr algn="ctr"/>
            <a:r>
              <a:rPr lang="en-GB" err="1">
                <a:latin typeface="Corbel"/>
              </a:rPr>
              <a:t>pLDDT</a:t>
            </a:r>
            <a:r>
              <a:rPr lang="en-GB">
                <a:latin typeface="Corbel"/>
              </a:rPr>
              <a:t>-score reflects local model accuracy</a:t>
            </a:r>
            <a:endParaRPr lang="en-BE"/>
          </a:p>
        </p:txBody>
      </p:sp>
      <p:sp>
        <p:nvSpPr>
          <p:cNvPr id="4" name="Slide Number Placeholder 3">
            <a:extLst>
              <a:ext uri="{FF2B5EF4-FFF2-40B4-BE49-F238E27FC236}">
                <a16:creationId xmlns:a16="http://schemas.microsoft.com/office/drawing/2014/main" id="{565BCF4C-489F-4B5F-BCC6-119D06EE7E70}"/>
              </a:ext>
            </a:extLst>
          </p:cNvPr>
          <p:cNvSpPr>
            <a:spLocks noGrp="1"/>
          </p:cNvSpPr>
          <p:nvPr>
            <p:ph type="sldNum" sz="quarter" idx="4"/>
          </p:nvPr>
        </p:nvSpPr>
        <p:spPr/>
        <p:txBody>
          <a:bodyPr/>
          <a:lstStyle/>
          <a:p>
            <a:fld id="{2DD1E3A9-16E1-46A5-B6BF-AFD2877FAE22}" type="slidenum">
              <a:rPr lang="en-GB" smtClean="0"/>
              <a:t>46</a:t>
            </a:fld>
            <a:endParaRPr lang="en-GB"/>
          </a:p>
        </p:txBody>
      </p:sp>
    </p:spTree>
    <p:extLst>
      <p:ext uri="{BB962C8B-B14F-4D97-AF65-F5344CB8AC3E}">
        <p14:creationId xmlns:p14="http://schemas.microsoft.com/office/powerpoint/2010/main" val="2683142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100811-B1A0-FAFE-CFA1-6496BBD44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224" y="1169898"/>
            <a:ext cx="7239304" cy="5493204"/>
          </a:xfrm>
          <a:prstGeom prst="rect">
            <a:avLst/>
          </a:prstGeom>
          <a:ln>
            <a:noFill/>
          </a:ln>
        </p:spPr>
      </p:pic>
      <p:sp>
        <p:nvSpPr>
          <p:cNvPr id="11" name="Rectangle 10">
            <a:extLst>
              <a:ext uri="{FF2B5EF4-FFF2-40B4-BE49-F238E27FC236}">
                <a16:creationId xmlns:a16="http://schemas.microsoft.com/office/drawing/2014/main" id="{4FBCF965-53AB-E2CA-C9C0-92F1CCBB40F8}"/>
              </a:ext>
            </a:extLst>
          </p:cNvPr>
          <p:cNvSpPr/>
          <p:nvPr/>
        </p:nvSpPr>
        <p:spPr>
          <a:xfrm>
            <a:off x="4744224" y="6056694"/>
            <a:ext cx="7239304" cy="8013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a:extLst>
              <a:ext uri="{FF2B5EF4-FFF2-40B4-BE49-F238E27FC236}">
                <a16:creationId xmlns:a16="http://schemas.microsoft.com/office/drawing/2014/main" id="{B9829218-2541-FE48-9E84-AB19C1588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69" y="1313483"/>
            <a:ext cx="4102100" cy="977900"/>
          </a:xfrm>
          <a:prstGeom prst="rect">
            <a:avLst/>
          </a:prstGeom>
        </p:spPr>
      </p:pic>
      <p:sp>
        <p:nvSpPr>
          <p:cNvPr id="16" name="Oval 15">
            <a:extLst>
              <a:ext uri="{FF2B5EF4-FFF2-40B4-BE49-F238E27FC236}">
                <a16:creationId xmlns:a16="http://schemas.microsoft.com/office/drawing/2014/main" id="{4773CF6B-ECB4-D74A-A8D0-A76FBD80A744}"/>
              </a:ext>
            </a:extLst>
          </p:cNvPr>
          <p:cNvSpPr/>
          <p:nvPr/>
        </p:nvSpPr>
        <p:spPr>
          <a:xfrm>
            <a:off x="1055914" y="1928971"/>
            <a:ext cx="836370" cy="41091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Rectangle 17">
            <a:extLst>
              <a:ext uri="{FF2B5EF4-FFF2-40B4-BE49-F238E27FC236}">
                <a16:creationId xmlns:a16="http://schemas.microsoft.com/office/drawing/2014/main" id="{1C676D91-39F0-374F-889C-5F318605CBEE}"/>
              </a:ext>
            </a:extLst>
          </p:cNvPr>
          <p:cNvSpPr/>
          <p:nvPr/>
        </p:nvSpPr>
        <p:spPr>
          <a:xfrm>
            <a:off x="372469" y="2895639"/>
            <a:ext cx="4558617" cy="923330"/>
          </a:xfrm>
          <a:prstGeom prst="rect">
            <a:avLst/>
          </a:prstGeom>
        </p:spPr>
        <p:txBody>
          <a:bodyPr wrap="square">
            <a:spAutoFit/>
          </a:bodyPr>
          <a:lstStyle/>
          <a:p>
            <a:pPr marL="285750" indent="-285750">
              <a:buClr>
                <a:schemeClr val="accent3"/>
              </a:buClr>
              <a:buFont typeface="Arial" panose="020B0604020202020204" pitchFamily="34" charset="0"/>
              <a:buChar char="•"/>
            </a:pPr>
            <a:r>
              <a:rPr lang="en-GB" dirty="0" err="1"/>
              <a:t>Pdb</a:t>
            </a:r>
            <a:r>
              <a:rPr lang="en-GB" dirty="0"/>
              <a:t> file is opened with a molecular graphics programs such as </a:t>
            </a:r>
            <a:r>
              <a:rPr lang="en-GB" dirty="0" err="1"/>
              <a:t>Pymol</a:t>
            </a:r>
            <a:r>
              <a:rPr lang="en-GB" dirty="0"/>
              <a:t>, </a:t>
            </a:r>
            <a:r>
              <a:rPr lang="en-GB" dirty="0" err="1"/>
              <a:t>ChimeraX</a:t>
            </a:r>
            <a:r>
              <a:rPr lang="en-GB" dirty="0"/>
              <a:t> or </a:t>
            </a:r>
            <a:r>
              <a:rPr lang="en-GB" dirty="0" err="1"/>
              <a:t>Yasara</a:t>
            </a:r>
            <a:endParaRPr lang="en-GB" dirty="0"/>
          </a:p>
        </p:txBody>
      </p:sp>
      <p:sp>
        <p:nvSpPr>
          <p:cNvPr id="19" name="TextBox 18">
            <a:extLst>
              <a:ext uri="{FF2B5EF4-FFF2-40B4-BE49-F238E27FC236}">
                <a16:creationId xmlns:a16="http://schemas.microsoft.com/office/drawing/2014/main" id="{976EC174-9396-9E41-BD6C-0E1EC2732D54}"/>
              </a:ext>
            </a:extLst>
          </p:cNvPr>
          <p:cNvSpPr txBox="1"/>
          <p:nvPr/>
        </p:nvSpPr>
        <p:spPr>
          <a:xfrm>
            <a:off x="6715261" y="1928971"/>
            <a:ext cx="4667534" cy="461665"/>
          </a:xfrm>
          <a:prstGeom prst="rect">
            <a:avLst/>
          </a:prstGeom>
          <a:noFill/>
        </p:spPr>
        <p:txBody>
          <a:bodyPr wrap="square" rtlCol="0">
            <a:spAutoFit/>
          </a:bodyPr>
          <a:lstStyle/>
          <a:p>
            <a:r>
              <a:rPr lang="en-BE" sz="2400" b="1">
                <a:solidFill>
                  <a:schemeClr val="bg1"/>
                </a:solidFill>
              </a:rPr>
              <a:t>PyMOL session window</a:t>
            </a:r>
          </a:p>
        </p:txBody>
      </p:sp>
      <p:sp>
        <p:nvSpPr>
          <p:cNvPr id="21" name="Rectangle 20">
            <a:extLst>
              <a:ext uri="{FF2B5EF4-FFF2-40B4-BE49-F238E27FC236}">
                <a16:creationId xmlns:a16="http://schemas.microsoft.com/office/drawing/2014/main" id="{CCDFB8BB-6C97-4143-A936-91753E09479B}"/>
              </a:ext>
            </a:extLst>
          </p:cNvPr>
          <p:cNvSpPr/>
          <p:nvPr/>
        </p:nvSpPr>
        <p:spPr>
          <a:xfrm>
            <a:off x="386526" y="3914153"/>
            <a:ext cx="4558617" cy="1277273"/>
          </a:xfrm>
          <a:prstGeom prst="rect">
            <a:avLst/>
          </a:prstGeom>
        </p:spPr>
        <p:txBody>
          <a:bodyPr wrap="square">
            <a:spAutoFit/>
          </a:bodyPr>
          <a:lstStyle/>
          <a:p>
            <a:pPr marL="285750" indent="-285750">
              <a:spcAft>
                <a:spcPts val="600"/>
              </a:spcAft>
              <a:buClr>
                <a:schemeClr val="accent3"/>
              </a:buClr>
              <a:buFont typeface="Arial" panose="020B0604020202020204" pitchFamily="34" charset="0"/>
              <a:buChar char="•"/>
            </a:pPr>
            <a:r>
              <a:rPr lang="en-GB" dirty="0" err="1"/>
              <a:t>Pdb</a:t>
            </a:r>
            <a:r>
              <a:rPr lang="en-GB" dirty="0"/>
              <a:t> file stores the coordinates and per-residue </a:t>
            </a:r>
            <a:r>
              <a:rPr lang="en-GB" dirty="0" err="1"/>
              <a:t>pLDDT</a:t>
            </a:r>
            <a:r>
              <a:rPr lang="en-GB" dirty="0"/>
              <a:t>-score</a:t>
            </a:r>
          </a:p>
          <a:p>
            <a:pPr marL="285750" indent="-285750">
              <a:spcAft>
                <a:spcPts val="600"/>
              </a:spcAft>
              <a:buClr>
                <a:schemeClr val="accent3"/>
              </a:buClr>
              <a:buFont typeface="Arial" panose="020B0604020202020204" pitchFamily="34" charset="0"/>
              <a:buChar char="•"/>
            </a:pPr>
            <a:r>
              <a:rPr lang="en-GB" dirty="0"/>
              <a:t>Model can easily be according to confidence level</a:t>
            </a:r>
          </a:p>
        </p:txBody>
      </p:sp>
      <p:sp>
        <p:nvSpPr>
          <p:cNvPr id="20" name="TextBox 19">
            <a:extLst>
              <a:ext uri="{FF2B5EF4-FFF2-40B4-BE49-F238E27FC236}">
                <a16:creationId xmlns:a16="http://schemas.microsoft.com/office/drawing/2014/main" id="{3390448F-95CB-F34E-B232-B68C98F14FA0}"/>
              </a:ext>
            </a:extLst>
          </p:cNvPr>
          <p:cNvSpPr txBox="1"/>
          <p:nvPr/>
        </p:nvSpPr>
        <p:spPr>
          <a:xfrm>
            <a:off x="4474569" y="3577333"/>
            <a:ext cx="2784143" cy="646331"/>
          </a:xfrm>
          <a:prstGeom prst="rect">
            <a:avLst/>
          </a:prstGeom>
          <a:noFill/>
        </p:spPr>
        <p:txBody>
          <a:bodyPr wrap="square" rtlCol="0">
            <a:spAutoFit/>
          </a:bodyPr>
          <a:lstStyle/>
          <a:p>
            <a:pPr algn="r"/>
            <a:r>
              <a:rPr lang="en-BE" dirty="0"/>
              <a:t>AlphaFold model </a:t>
            </a:r>
          </a:p>
          <a:p>
            <a:pPr algn="r"/>
            <a:r>
              <a:rPr lang="en-BE" dirty="0"/>
              <a:t>colored by ‘B-factor’ </a:t>
            </a:r>
          </a:p>
        </p:txBody>
      </p:sp>
      <p:sp>
        <p:nvSpPr>
          <p:cNvPr id="22" name="TextBox 21">
            <a:extLst>
              <a:ext uri="{FF2B5EF4-FFF2-40B4-BE49-F238E27FC236}">
                <a16:creationId xmlns:a16="http://schemas.microsoft.com/office/drawing/2014/main" id="{E127296A-DA56-A94B-843E-A7F74678AAA0}"/>
              </a:ext>
            </a:extLst>
          </p:cNvPr>
          <p:cNvSpPr txBox="1"/>
          <p:nvPr/>
        </p:nvSpPr>
        <p:spPr>
          <a:xfrm>
            <a:off x="7356481" y="6488668"/>
            <a:ext cx="1574502" cy="369332"/>
          </a:xfrm>
          <a:prstGeom prst="rect">
            <a:avLst/>
          </a:prstGeom>
          <a:noFill/>
        </p:spPr>
        <p:txBody>
          <a:bodyPr wrap="square" rtlCol="0">
            <a:spAutoFit/>
          </a:bodyPr>
          <a:lstStyle/>
          <a:p>
            <a:r>
              <a:rPr lang="en-BE" dirty="0"/>
              <a:t>pLDDT score</a:t>
            </a:r>
          </a:p>
        </p:txBody>
      </p:sp>
      <p:sp>
        <p:nvSpPr>
          <p:cNvPr id="26" name="TextBox 25">
            <a:extLst>
              <a:ext uri="{FF2B5EF4-FFF2-40B4-BE49-F238E27FC236}">
                <a16:creationId xmlns:a16="http://schemas.microsoft.com/office/drawing/2014/main" id="{C379B0CD-FBFC-404F-B007-4B2EE1081C68}"/>
              </a:ext>
            </a:extLst>
          </p:cNvPr>
          <p:cNvSpPr txBox="1"/>
          <p:nvPr/>
        </p:nvSpPr>
        <p:spPr>
          <a:xfrm>
            <a:off x="4821458" y="6231994"/>
            <a:ext cx="1574502" cy="276999"/>
          </a:xfrm>
          <a:prstGeom prst="rect">
            <a:avLst/>
          </a:prstGeom>
          <a:noFill/>
        </p:spPr>
        <p:txBody>
          <a:bodyPr wrap="square" rtlCol="0">
            <a:spAutoFit/>
          </a:bodyPr>
          <a:lstStyle/>
          <a:p>
            <a:pPr algn="r"/>
            <a:r>
              <a:rPr lang="en-BE" sz="1200" b="1" dirty="0"/>
              <a:t>Low confidence</a:t>
            </a:r>
          </a:p>
        </p:txBody>
      </p:sp>
      <p:sp>
        <p:nvSpPr>
          <p:cNvPr id="27" name="TextBox 26">
            <a:extLst>
              <a:ext uri="{FF2B5EF4-FFF2-40B4-BE49-F238E27FC236}">
                <a16:creationId xmlns:a16="http://schemas.microsoft.com/office/drawing/2014/main" id="{888152D5-35D8-F349-B987-E1DDF55E6BA0}"/>
              </a:ext>
            </a:extLst>
          </p:cNvPr>
          <p:cNvSpPr txBox="1"/>
          <p:nvPr/>
        </p:nvSpPr>
        <p:spPr>
          <a:xfrm>
            <a:off x="9460916" y="6202234"/>
            <a:ext cx="1574502" cy="276999"/>
          </a:xfrm>
          <a:prstGeom prst="rect">
            <a:avLst/>
          </a:prstGeom>
          <a:noFill/>
        </p:spPr>
        <p:txBody>
          <a:bodyPr wrap="square" rtlCol="0">
            <a:spAutoFit/>
          </a:bodyPr>
          <a:lstStyle/>
          <a:p>
            <a:pPr algn="r"/>
            <a:r>
              <a:rPr lang="en-BE" sz="1200" b="1" dirty="0"/>
              <a:t>High confidence</a:t>
            </a:r>
          </a:p>
        </p:txBody>
      </p:sp>
      <p:sp>
        <p:nvSpPr>
          <p:cNvPr id="23" name="TextBox 22">
            <a:extLst>
              <a:ext uri="{FF2B5EF4-FFF2-40B4-BE49-F238E27FC236}">
                <a16:creationId xmlns:a16="http://schemas.microsoft.com/office/drawing/2014/main" id="{86D9DDE2-ACB4-4AC7-9D6D-F77F116CE258}"/>
              </a:ext>
            </a:extLst>
          </p:cNvPr>
          <p:cNvSpPr txBox="1"/>
          <p:nvPr/>
        </p:nvSpPr>
        <p:spPr>
          <a:xfrm>
            <a:off x="11775057" y="6478436"/>
            <a:ext cx="416943" cy="369332"/>
          </a:xfrm>
          <a:prstGeom prst="rect">
            <a:avLst/>
          </a:prstGeom>
          <a:noFill/>
        </p:spPr>
        <p:txBody>
          <a:bodyPr wrap="square" rtlCol="0">
            <a:spAutoFit/>
          </a:bodyPr>
          <a:lstStyle/>
          <a:p>
            <a:r>
              <a:rPr lang="en-US"/>
              <a:t>22</a:t>
            </a:r>
            <a:endParaRPr lang="en-BE"/>
          </a:p>
        </p:txBody>
      </p:sp>
      <p:sp>
        <p:nvSpPr>
          <p:cNvPr id="25" name="Title 1">
            <a:extLst>
              <a:ext uri="{FF2B5EF4-FFF2-40B4-BE49-F238E27FC236}">
                <a16:creationId xmlns:a16="http://schemas.microsoft.com/office/drawing/2014/main" id="{66F9CD09-045B-DC46-8767-3E5681C0782F}"/>
              </a:ext>
            </a:extLst>
          </p:cNvPr>
          <p:cNvSpPr txBox="1">
            <a:spLocks/>
          </p:cNvSpPr>
          <p:nvPr/>
        </p:nvSpPr>
        <p:spPr>
          <a:xfrm>
            <a:off x="478127" y="62642"/>
            <a:ext cx="113538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pPr algn="ctr"/>
            <a:r>
              <a:rPr lang="en-GB" err="1">
                <a:latin typeface="Corbel"/>
              </a:rPr>
              <a:t>pLDDT</a:t>
            </a:r>
            <a:r>
              <a:rPr lang="en-GB">
                <a:latin typeface="Corbel"/>
              </a:rPr>
              <a:t>-score reflects local model accuracy</a:t>
            </a:r>
            <a:endParaRPr lang="en-BE"/>
          </a:p>
        </p:txBody>
      </p:sp>
      <p:pic>
        <p:nvPicPr>
          <p:cNvPr id="2" name="Picture 1" descr="A logo of a clock&#10;&#10;Description automatically generated">
            <a:extLst>
              <a:ext uri="{FF2B5EF4-FFF2-40B4-BE49-F238E27FC236}">
                <a16:creationId xmlns:a16="http://schemas.microsoft.com/office/drawing/2014/main" id="{DA1A42A9-00BD-95CC-6C8D-DF092C8937FF}"/>
              </a:ext>
            </a:extLst>
          </p:cNvPr>
          <p:cNvPicPr>
            <a:picLocks noChangeAspect="1"/>
          </p:cNvPicPr>
          <p:nvPr/>
        </p:nvPicPr>
        <p:blipFill>
          <a:blip r:embed="rId5"/>
          <a:stretch>
            <a:fillRect/>
          </a:stretch>
        </p:blipFill>
        <p:spPr>
          <a:xfrm>
            <a:off x="4990474" y="2347211"/>
            <a:ext cx="972531" cy="986186"/>
          </a:xfrm>
          <a:prstGeom prst="rect">
            <a:avLst/>
          </a:prstGeom>
        </p:spPr>
      </p:pic>
      <p:sp>
        <p:nvSpPr>
          <p:cNvPr id="7" name="TextBox 6">
            <a:extLst>
              <a:ext uri="{FF2B5EF4-FFF2-40B4-BE49-F238E27FC236}">
                <a16:creationId xmlns:a16="http://schemas.microsoft.com/office/drawing/2014/main" id="{AF003A61-664F-12CD-B8FF-EFFF565A27E5}"/>
              </a:ext>
            </a:extLst>
          </p:cNvPr>
          <p:cNvSpPr txBox="1"/>
          <p:nvPr/>
        </p:nvSpPr>
        <p:spPr>
          <a:xfrm>
            <a:off x="6473194" y="6268886"/>
            <a:ext cx="3341077" cy="180000"/>
          </a:xfrm>
          <a:prstGeom prst="rect">
            <a:avLst/>
          </a:prstGeom>
          <a:gradFill>
            <a:gsLst>
              <a:gs pos="73000">
                <a:srgbClr val="81BEFF"/>
              </a:gs>
              <a:gs pos="40000">
                <a:srgbClr val="FFFF00"/>
              </a:gs>
              <a:gs pos="0">
                <a:srgbClr val="FFC000"/>
              </a:gs>
              <a:gs pos="99000">
                <a:srgbClr val="1C2BFF"/>
              </a:gs>
            </a:gsLst>
            <a:lin ang="0" scaled="0"/>
          </a:gradFill>
        </p:spPr>
        <p:txBody>
          <a:bodyPr wrap="square" rtlCol="0">
            <a:spAutoFit/>
          </a:bodyPr>
          <a:lstStyle/>
          <a:p>
            <a:pPr algn="l"/>
            <a:endParaRPr lang="en-BE" dirty="0">
              <a:solidFill>
                <a:schemeClr val="accent5"/>
              </a:solidFill>
            </a:endParaRPr>
          </a:p>
        </p:txBody>
      </p:sp>
      <p:sp>
        <p:nvSpPr>
          <p:cNvPr id="13" name="TextBox 12">
            <a:extLst>
              <a:ext uri="{FF2B5EF4-FFF2-40B4-BE49-F238E27FC236}">
                <a16:creationId xmlns:a16="http://schemas.microsoft.com/office/drawing/2014/main" id="{E14254B5-C888-E270-63A9-1B6388CF652D}"/>
              </a:ext>
            </a:extLst>
          </p:cNvPr>
          <p:cNvSpPr txBox="1"/>
          <p:nvPr/>
        </p:nvSpPr>
        <p:spPr>
          <a:xfrm>
            <a:off x="5083032" y="5773895"/>
            <a:ext cx="6121400" cy="307777"/>
          </a:xfrm>
          <a:prstGeom prst="rect">
            <a:avLst/>
          </a:prstGeom>
          <a:noFill/>
        </p:spPr>
        <p:txBody>
          <a:bodyPr wrap="square">
            <a:spAutoFit/>
          </a:bodyPr>
          <a:lstStyle/>
          <a:p>
            <a:r>
              <a:rPr lang="en-GB" sz="1400" i="0" dirty="0" err="1">
                <a:effectLst/>
                <a:latin typeface="Times New Roman" panose="02020603050405020304" pitchFamily="18" charset="0"/>
              </a:rPr>
              <a:t>color</a:t>
            </a:r>
            <a:r>
              <a:rPr lang="en-GB" sz="1400" i="0" dirty="0">
                <a:effectLst/>
                <a:latin typeface="Times New Roman" panose="02020603050405020304" pitchFamily="18" charset="0"/>
              </a:rPr>
              <a:t> </a:t>
            </a:r>
            <a:r>
              <a:rPr lang="en-GB" sz="1400" i="0" dirty="0" err="1">
                <a:effectLst/>
                <a:latin typeface="Times New Roman" panose="02020603050405020304" pitchFamily="18" charset="0"/>
              </a:rPr>
              <a:t>bfactor</a:t>
            </a:r>
            <a:r>
              <a:rPr lang="en-GB" sz="1400" i="0" dirty="0">
                <a:effectLst/>
                <a:latin typeface="Times New Roman" panose="02020603050405020304" pitchFamily="18" charset="0"/>
              </a:rPr>
              <a:t> </a:t>
            </a:r>
            <a:r>
              <a:rPr lang="en-GB" sz="1400" i="0" dirty="0">
                <a:solidFill>
                  <a:srgbClr val="000000"/>
                </a:solidFill>
                <a:effectLst/>
                <a:latin typeface="Times New Roman" panose="02020603050405020304" pitchFamily="18" charset="0"/>
              </a:rPr>
              <a:t>#1 palette </a:t>
            </a:r>
            <a:r>
              <a:rPr lang="en-GB" sz="1400" i="0" dirty="0" err="1">
                <a:solidFill>
                  <a:srgbClr val="000000"/>
                </a:solidFill>
                <a:effectLst/>
                <a:latin typeface="Times New Roman" panose="02020603050405020304" pitchFamily="18" charset="0"/>
              </a:rPr>
              <a:t>alphafold</a:t>
            </a:r>
            <a:endParaRPr lang="en-GB" sz="140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322082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DB8AFF-39C7-EE49-82B0-0FEFCBF7759C}"/>
              </a:ext>
            </a:extLst>
          </p:cNvPr>
          <p:cNvSpPr>
            <a:spLocks noGrp="1"/>
          </p:cNvSpPr>
          <p:nvPr>
            <p:ph type="title"/>
          </p:nvPr>
        </p:nvSpPr>
        <p:spPr>
          <a:xfrm>
            <a:off x="478127" y="62642"/>
            <a:ext cx="11353800" cy="1325563"/>
          </a:xfrm>
        </p:spPr>
        <p:txBody>
          <a:bodyPr/>
          <a:lstStyle/>
          <a:p>
            <a:pPr algn="ctr"/>
            <a:r>
              <a:rPr lang="en-GB" err="1">
                <a:latin typeface="Corbel"/>
              </a:rPr>
              <a:t>pLDDT</a:t>
            </a:r>
            <a:r>
              <a:rPr lang="en-GB">
                <a:latin typeface="Corbel"/>
              </a:rPr>
              <a:t>-score reflects local model accuracy</a:t>
            </a:r>
            <a:endParaRPr lang="en-BE"/>
          </a:p>
        </p:txBody>
      </p:sp>
      <p:sp>
        <p:nvSpPr>
          <p:cNvPr id="6" name="Slide Number Placeholder 5">
            <a:extLst>
              <a:ext uri="{FF2B5EF4-FFF2-40B4-BE49-F238E27FC236}">
                <a16:creationId xmlns:a16="http://schemas.microsoft.com/office/drawing/2014/main" id="{68366064-B286-4607-BAE3-E438FE9B8A3D}"/>
              </a:ext>
            </a:extLst>
          </p:cNvPr>
          <p:cNvSpPr>
            <a:spLocks noGrp="1"/>
          </p:cNvSpPr>
          <p:nvPr>
            <p:ph type="sldNum" sz="quarter" idx="4"/>
          </p:nvPr>
        </p:nvSpPr>
        <p:spPr/>
        <p:txBody>
          <a:bodyPr/>
          <a:lstStyle/>
          <a:p>
            <a:fld id="{2DD1E3A9-16E1-46A5-B6BF-AFD2877FAE22}" type="slidenum">
              <a:rPr lang="en-GB" smtClean="0"/>
              <a:t>48</a:t>
            </a:fld>
            <a:endParaRPr lang="en-GB"/>
          </a:p>
        </p:txBody>
      </p:sp>
      <p:pic>
        <p:nvPicPr>
          <p:cNvPr id="8" name="Picture 7">
            <a:extLst>
              <a:ext uri="{FF2B5EF4-FFF2-40B4-BE49-F238E27FC236}">
                <a16:creationId xmlns:a16="http://schemas.microsoft.com/office/drawing/2014/main" id="{6D91B144-0C6A-2FEC-1028-413C65DC5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460" y="985835"/>
            <a:ext cx="8383930" cy="5239956"/>
          </a:xfrm>
          <a:prstGeom prst="rect">
            <a:avLst/>
          </a:prstGeom>
        </p:spPr>
      </p:pic>
      <p:sp>
        <p:nvSpPr>
          <p:cNvPr id="9" name="TextBox 8">
            <a:extLst>
              <a:ext uri="{FF2B5EF4-FFF2-40B4-BE49-F238E27FC236}">
                <a16:creationId xmlns:a16="http://schemas.microsoft.com/office/drawing/2014/main" id="{91012AFC-30D2-1CC3-9220-CD21AEFA3BD9}"/>
              </a:ext>
            </a:extLst>
          </p:cNvPr>
          <p:cNvSpPr txBox="1"/>
          <p:nvPr/>
        </p:nvSpPr>
        <p:spPr>
          <a:xfrm>
            <a:off x="1225610" y="2651706"/>
            <a:ext cx="1696065" cy="954107"/>
          </a:xfrm>
          <a:prstGeom prst="rect">
            <a:avLst/>
          </a:prstGeom>
        </p:spPr>
        <p:txBody>
          <a:bodyPr wrap="square" rtlCol="0">
            <a:spAutoFit/>
          </a:bodyPr>
          <a:lstStyle/>
          <a:p>
            <a:pPr algn="l"/>
            <a:r>
              <a:rPr lang="en-BE" sz="2800" b="1"/>
              <a:t>pLDDT plot</a:t>
            </a:r>
          </a:p>
        </p:txBody>
      </p:sp>
    </p:spTree>
    <p:extLst>
      <p:ext uri="{BB962C8B-B14F-4D97-AF65-F5344CB8AC3E}">
        <p14:creationId xmlns:p14="http://schemas.microsoft.com/office/powerpoint/2010/main" val="1339253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25B7-D1B6-2548-B38D-784A6758D5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998" y="904240"/>
            <a:ext cx="9541399" cy="5560602"/>
          </a:xfrm>
          <a:prstGeom prst="rect">
            <a:avLst/>
          </a:prstGeom>
        </p:spPr>
      </p:pic>
      <p:pic>
        <p:nvPicPr>
          <p:cNvPr id="7" name="Picture 6">
            <a:extLst>
              <a:ext uri="{FF2B5EF4-FFF2-40B4-BE49-F238E27FC236}">
                <a16:creationId xmlns:a16="http://schemas.microsoft.com/office/drawing/2014/main" id="{534E74CE-C13E-594C-B4DB-9241FD4E78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999" y="904240"/>
            <a:ext cx="9541399" cy="5560602"/>
          </a:xfrm>
          <a:prstGeom prst="rect">
            <a:avLst/>
          </a:prstGeom>
        </p:spPr>
      </p:pic>
      <p:sp>
        <p:nvSpPr>
          <p:cNvPr id="11" name="TextBox 10">
            <a:extLst>
              <a:ext uri="{FF2B5EF4-FFF2-40B4-BE49-F238E27FC236}">
                <a16:creationId xmlns:a16="http://schemas.microsoft.com/office/drawing/2014/main" id="{470FBEEA-8F52-1A4E-AF93-20F7856CA76B}"/>
              </a:ext>
            </a:extLst>
          </p:cNvPr>
          <p:cNvSpPr txBox="1"/>
          <p:nvPr/>
        </p:nvSpPr>
        <p:spPr>
          <a:xfrm>
            <a:off x="305210" y="1259843"/>
            <a:ext cx="1655289" cy="923330"/>
          </a:xfrm>
          <a:prstGeom prst="rect">
            <a:avLst/>
          </a:prstGeom>
          <a:solidFill>
            <a:schemeClr val="bg1"/>
          </a:solidFill>
        </p:spPr>
        <p:txBody>
          <a:bodyPr wrap="square" rtlCol="0">
            <a:spAutoFit/>
          </a:bodyPr>
          <a:lstStyle/>
          <a:p>
            <a:r>
              <a:rPr lang="en-BE"/>
              <a:t>Prediction for</a:t>
            </a:r>
          </a:p>
          <a:p>
            <a:r>
              <a:rPr lang="en-BE"/>
              <a:t>human LEPR</a:t>
            </a:r>
          </a:p>
          <a:p>
            <a:endParaRPr lang="en-BE"/>
          </a:p>
        </p:txBody>
      </p:sp>
      <p:sp>
        <p:nvSpPr>
          <p:cNvPr id="8" name="TextBox 7">
            <a:extLst>
              <a:ext uri="{FF2B5EF4-FFF2-40B4-BE49-F238E27FC236}">
                <a16:creationId xmlns:a16="http://schemas.microsoft.com/office/drawing/2014/main" id="{7B56FD98-3E4B-E348-9BDD-3AD0A126C558}"/>
              </a:ext>
            </a:extLst>
          </p:cNvPr>
          <p:cNvSpPr txBox="1"/>
          <p:nvPr/>
        </p:nvSpPr>
        <p:spPr>
          <a:xfrm>
            <a:off x="4085862" y="5023412"/>
            <a:ext cx="1574157" cy="307777"/>
          </a:xfrm>
          <a:prstGeom prst="rect">
            <a:avLst/>
          </a:prstGeom>
          <a:noFill/>
        </p:spPr>
        <p:txBody>
          <a:bodyPr wrap="square" rtlCol="0">
            <a:spAutoFit/>
          </a:bodyPr>
          <a:lstStyle/>
          <a:p>
            <a:r>
              <a:rPr lang="en-BE" sz="1400"/>
              <a:t>TM-helix</a:t>
            </a:r>
          </a:p>
        </p:txBody>
      </p:sp>
      <p:sp>
        <p:nvSpPr>
          <p:cNvPr id="9" name="TextBox 8">
            <a:extLst>
              <a:ext uri="{FF2B5EF4-FFF2-40B4-BE49-F238E27FC236}">
                <a16:creationId xmlns:a16="http://schemas.microsoft.com/office/drawing/2014/main" id="{6EE38F7A-3906-5641-B73A-48D825548614}"/>
              </a:ext>
            </a:extLst>
          </p:cNvPr>
          <p:cNvSpPr txBox="1"/>
          <p:nvPr/>
        </p:nvSpPr>
        <p:spPr>
          <a:xfrm>
            <a:off x="4085862" y="3442664"/>
            <a:ext cx="1574157" cy="307777"/>
          </a:xfrm>
          <a:prstGeom prst="rect">
            <a:avLst/>
          </a:prstGeom>
          <a:noFill/>
        </p:spPr>
        <p:txBody>
          <a:bodyPr wrap="square" rtlCol="0">
            <a:spAutoFit/>
          </a:bodyPr>
          <a:lstStyle/>
          <a:p>
            <a:r>
              <a:rPr lang="en-BE" sz="1400"/>
              <a:t>Intracellular loops</a:t>
            </a:r>
          </a:p>
        </p:txBody>
      </p:sp>
      <p:sp>
        <p:nvSpPr>
          <p:cNvPr id="12" name="TextBox 11">
            <a:extLst>
              <a:ext uri="{FF2B5EF4-FFF2-40B4-BE49-F238E27FC236}">
                <a16:creationId xmlns:a16="http://schemas.microsoft.com/office/drawing/2014/main" id="{9FD14D75-2A47-C541-B13A-04A7D6073F17}"/>
              </a:ext>
            </a:extLst>
          </p:cNvPr>
          <p:cNvSpPr txBox="1"/>
          <p:nvPr/>
        </p:nvSpPr>
        <p:spPr>
          <a:xfrm>
            <a:off x="4919141" y="1116373"/>
            <a:ext cx="6844937" cy="369332"/>
          </a:xfrm>
          <a:prstGeom prst="rect">
            <a:avLst/>
          </a:prstGeom>
          <a:noFill/>
        </p:spPr>
        <p:txBody>
          <a:bodyPr wrap="square" rtlCol="0">
            <a:spAutoFit/>
          </a:bodyPr>
          <a:lstStyle/>
          <a:p>
            <a:r>
              <a:rPr lang="en-BE" b="1"/>
              <a:t>pLDDT</a:t>
            </a:r>
            <a:r>
              <a:rPr lang="en-BE"/>
              <a:t> --&gt; metric assesing local structural quality/confidence</a:t>
            </a:r>
          </a:p>
        </p:txBody>
      </p:sp>
      <p:sp>
        <p:nvSpPr>
          <p:cNvPr id="13" name="TextBox 12">
            <a:extLst>
              <a:ext uri="{FF2B5EF4-FFF2-40B4-BE49-F238E27FC236}">
                <a16:creationId xmlns:a16="http://schemas.microsoft.com/office/drawing/2014/main" id="{6C641DB1-E786-FA48-A6C2-898CFC1CD4C6}"/>
              </a:ext>
            </a:extLst>
          </p:cNvPr>
          <p:cNvSpPr txBox="1"/>
          <p:nvPr/>
        </p:nvSpPr>
        <p:spPr>
          <a:xfrm>
            <a:off x="4928521" y="1596290"/>
            <a:ext cx="7287717" cy="923330"/>
          </a:xfrm>
          <a:prstGeom prst="rect">
            <a:avLst/>
          </a:prstGeom>
          <a:noFill/>
        </p:spPr>
        <p:txBody>
          <a:bodyPr wrap="square" rtlCol="0">
            <a:spAutoFit/>
          </a:bodyPr>
          <a:lstStyle/>
          <a:p>
            <a:r>
              <a:rPr lang="en-GB" b="1"/>
              <a:t>PAE metric </a:t>
            </a:r>
            <a:r>
              <a:rPr lang="en-GB"/>
              <a:t>--&gt; Predicted aligned error assesses inter-domain accuracy</a:t>
            </a:r>
          </a:p>
          <a:p>
            <a:r>
              <a:rPr lang="en-GB"/>
              <a:t>	           PAE plot shows predicted error between all pairs of residues</a:t>
            </a:r>
          </a:p>
          <a:p>
            <a:endParaRPr lang="en-BE"/>
          </a:p>
        </p:txBody>
      </p:sp>
      <p:pic>
        <p:nvPicPr>
          <p:cNvPr id="15" name="Picture 14">
            <a:extLst>
              <a:ext uri="{FF2B5EF4-FFF2-40B4-BE49-F238E27FC236}">
                <a16:creationId xmlns:a16="http://schemas.microsoft.com/office/drawing/2014/main" id="{45CFAC6B-55EE-6645-9C06-6F9DEA6E1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9483" y="2242621"/>
            <a:ext cx="4006306" cy="4393389"/>
          </a:xfrm>
          <a:prstGeom prst="rect">
            <a:avLst/>
          </a:prstGeom>
        </p:spPr>
      </p:pic>
      <p:sp>
        <p:nvSpPr>
          <p:cNvPr id="16" name="Rectangle 15">
            <a:extLst>
              <a:ext uri="{FF2B5EF4-FFF2-40B4-BE49-F238E27FC236}">
                <a16:creationId xmlns:a16="http://schemas.microsoft.com/office/drawing/2014/main" id="{40B75F2D-FD9E-A140-B962-B5DC8D78D3DC}"/>
              </a:ext>
            </a:extLst>
          </p:cNvPr>
          <p:cNvSpPr/>
          <p:nvPr/>
        </p:nvSpPr>
        <p:spPr>
          <a:xfrm>
            <a:off x="7616825" y="2968625"/>
            <a:ext cx="244475" cy="244475"/>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7" name="Rectangle 16">
            <a:extLst>
              <a:ext uri="{FF2B5EF4-FFF2-40B4-BE49-F238E27FC236}">
                <a16:creationId xmlns:a16="http://schemas.microsoft.com/office/drawing/2014/main" id="{9ABDB9C0-1A9A-D04C-8D01-DAC5047BEF0A}"/>
              </a:ext>
            </a:extLst>
          </p:cNvPr>
          <p:cNvSpPr/>
          <p:nvPr/>
        </p:nvSpPr>
        <p:spPr>
          <a:xfrm>
            <a:off x="7861300" y="3217722"/>
            <a:ext cx="244475" cy="244475"/>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8" name="Rectangle 17">
            <a:extLst>
              <a:ext uri="{FF2B5EF4-FFF2-40B4-BE49-F238E27FC236}">
                <a16:creationId xmlns:a16="http://schemas.microsoft.com/office/drawing/2014/main" id="{B088CE2F-F89A-BF46-B18D-4315DD49152B}"/>
              </a:ext>
            </a:extLst>
          </p:cNvPr>
          <p:cNvSpPr/>
          <p:nvPr/>
        </p:nvSpPr>
        <p:spPr>
          <a:xfrm>
            <a:off x="8105775" y="3474314"/>
            <a:ext cx="292100" cy="300761"/>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9" name="Rectangle 18">
            <a:extLst>
              <a:ext uri="{FF2B5EF4-FFF2-40B4-BE49-F238E27FC236}">
                <a16:creationId xmlns:a16="http://schemas.microsoft.com/office/drawing/2014/main" id="{21839AB2-BFA7-C843-822C-1B7A4642D353}"/>
              </a:ext>
            </a:extLst>
          </p:cNvPr>
          <p:cNvSpPr/>
          <p:nvPr/>
        </p:nvSpPr>
        <p:spPr>
          <a:xfrm>
            <a:off x="8397875" y="3775076"/>
            <a:ext cx="266700" cy="254000"/>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0" name="Rectangle 19">
            <a:extLst>
              <a:ext uri="{FF2B5EF4-FFF2-40B4-BE49-F238E27FC236}">
                <a16:creationId xmlns:a16="http://schemas.microsoft.com/office/drawing/2014/main" id="{47D25DD7-BE40-3643-A62C-650D3603FCE5}"/>
              </a:ext>
            </a:extLst>
          </p:cNvPr>
          <p:cNvSpPr/>
          <p:nvPr/>
        </p:nvSpPr>
        <p:spPr>
          <a:xfrm>
            <a:off x="8664574" y="4029076"/>
            <a:ext cx="536575" cy="530224"/>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1" name="Rectangle 20">
            <a:extLst>
              <a:ext uri="{FF2B5EF4-FFF2-40B4-BE49-F238E27FC236}">
                <a16:creationId xmlns:a16="http://schemas.microsoft.com/office/drawing/2014/main" id="{416F448F-AC28-9343-80BE-FFA24ACE63EA}"/>
              </a:ext>
            </a:extLst>
          </p:cNvPr>
          <p:cNvSpPr/>
          <p:nvPr/>
        </p:nvSpPr>
        <p:spPr>
          <a:xfrm>
            <a:off x="7324725" y="2693182"/>
            <a:ext cx="292099" cy="275443"/>
          </a:xfrm>
          <a:prstGeom prst="rect">
            <a:avLst/>
          </a:prstGeom>
          <a:noFill/>
          <a:ln w="25400">
            <a:solidFill>
              <a:srgbClr val="EA0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3" name="TextBox 22">
            <a:extLst>
              <a:ext uri="{FF2B5EF4-FFF2-40B4-BE49-F238E27FC236}">
                <a16:creationId xmlns:a16="http://schemas.microsoft.com/office/drawing/2014/main" id="{CD1EF6FE-CC6F-F24F-BC0F-93CE16BA429E}"/>
              </a:ext>
            </a:extLst>
          </p:cNvPr>
          <p:cNvSpPr txBox="1"/>
          <p:nvPr/>
        </p:nvSpPr>
        <p:spPr>
          <a:xfrm>
            <a:off x="7649581" y="2667782"/>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D2</a:t>
            </a:r>
          </a:p>
        </p:txBody>
      </p:sp>
      <p:sp>
        <p:nvSpPr>
          <p:cNvPr id="24" name="TextBox 23">
            <a:extLst>
              <a:ext uri="{FF2B5EF4-FFF2-40B4-BE49-F238E27FC236}">
                <a16:creationId xmlns:a16="http://schemas.microsoft.com/office/drawing/2014/main" id="{5A525DD9-932A-2A44-AC69-8A78B594E79D}"/>
              </a:ext>
            </a:extLst>
          </p:cNvPr>
          <p:cNvSpPr txBox="1"/>
          <p:nvPr/>
        </p:nvSpPr>
        <p:spPr>
          <a:xfrm>
            <a:off x="7261855" y="2399608"/>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D1</a:t>
            </a:r>
          </a:p>
        </p:txBody>
      </p:sp>
      <p:sp>
        <p:nvSpPr>
          <p:cNvPr id="25" name="TextBox 24">
            <a:extLst>
              <a:ext uri="{FF2B5EF4-FFF2-40B4-BE49-F238E27FC236}">
                <a16:creationId xmlns:a16="http://schemas.microsoft.com/office/drawing/2014/main" id="{2B50934A-3F2B-4D4A-B3E9-22425154DA4E}"/>
              </a:ext>
            </a:extLst>
          </p:cNvPr>
          <p:cNvSpPr txBox="1"/>
          <p:nvPr/>
        </p:nvSpPr>
        <p:spPr>
          <a:xfrm>
            <a:off x="7888711" y="2888952"/>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D3</a:t>
            </a:r>
          </a:p>
        </p:txBody>
      </p:sp>
      <p:sp>
        <p:nvSpPr>
          <p:cNvPr id="26" name="TextBox 25">
            <a:extLst>
              <a:ext uri="{FF2B5EF4-FFF2-40B4-BE49-F238E27FC236}">
                <a16:creationId xmlns:a16="http://schemas.microsoft.com/office/drawing/2014/main" id="{4EF9FC2A-0A73-9F4D-8866-47E23840E0CD}"/>
              </a:ext>
            </a:extLst>
          </p:cNvPr>
          <p:cNvSpPr txBox="1"/>
          <p:nvPr/>
        </p:nvSpPr>
        <p:spPr>
          <a:xfrm>
            <a:off x="8110841" y="31380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D4</a:t>
            </a:r>
          </a:p>
        </p:txBody>
      </p:sp>
      <p:sp>
        <p:nvSpPr>
          <p:cNvPr id="27" name="TextBox 26">
            <a:extLst>
              <a:ext uri="{FF2B5EF4-FFF2-40B4-BE49-F238E27FC236}">
                <a16:creationId xmlns:a16="http://schemas.microsoft.com/office/drawing/2014/main" id="{192893D6-D945-BE4C-A55B-7EBB69138264}"/>
              </a:ext>
            </a:extLst>
          </p:cNvPr>
          <p:cNvSpPr txBox="1"/>
          <p:nvPr/>
        </p:nvSpPr>
        <p:spPr>
          <a:xfrm>
            <a:off x="8433804" y="33920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a:t>
            </a:r>
          </a:p>
        </p:txBody>
      </p:sp>
      <p:sp>
        <p:nvSpPr>
          <p:cNvPr id="28" name="TextBox 27">
            <a:extLst>
              <a:ext uri="{FF2B5EF4-FFF2-40B4-BE49-F238E27FC236}">
                <a16:creationId xmlns:a16="http://schemas.microsoft.com/office/drawing/2014/main" id="{07D13BE2-32A7-6C4E-B6AF-874469D39C8D}"/>
              </a:ext>
            </a:extLst>
          </p:cNvPr>
          <p:cNvSpPr txBox="1"/>
          <p:nvPr/>
        </p:nvSpPr>
        <p:spPr>
          <a:xfrm>
            <a:off x="8689975" y="3680096"/>
            <a:ext cx="746016"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D5-6</a:t>
            </a:r>
          </a:p>
        </p:txBody>
      </p:sp>
      <p:sp>
        <p:nvSpPr>
          <p:cNvPr id="29" name="TextBox 28">
            <a:extLst>
              <a:ext uri="{FF2B5EF4-FFF2-40B4-BE49-F238E27FC236}">
                <a16:creationId xmlns:a16="http://schemas.microsoft.com/office/drawing/2014/main" id="{88666AB9-058D-0E41-B8AE-22912CF1C4AD}"/>
              </a:ext>
            </a:extLst>
          </p:cNvPr>
          <p:cNvSpPr txBox="1"/>
          <p:nvPr/>
        </p:nvSpPr>
        <p:spPr>
          <a:xfrm>
            <a:off x="2474501" y="2519620"/>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D2</a:t>
            </a:r>
          </a:p>
        </p:txBody>
      </p:sp>
      <p:sp>
        <p:nvSpPr>
          <p:cNvPr id="30" name="TextBox 29">
            <a:extLst>
              <a:ext uri="{FF2B5EF4-FFF2-40B4-BE49-F238E27FC236}">
                <a16:creationId xmlns:a16="http://schemas.microsoft.com/office/drawing/2014/main" id="{5CD74CA9-08A3-7F49-976E-A70553D621A6}"/>
              </a:ext>
            </a:extLst>
          </p:cNvPr>
          <p:cNvSpPr txBox="1"/>
          <p:nvPr/>
        </p:nvSpPr>
        <p:spPr>
          <a:xfrm>
            <a:off x="1841136" y="167291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D1</a:t>
            </a:r>
          </a:p>
        </p:txBody>
      </p:sp>
      <p:sp>
        <p:nvSpPr>
          <p:cNvPr id="31" name="TextBox 30">
            <a:extLst>
              <a:ext uri="{FF2B5EF4-FFF2-40B4-BE49-F238E27FC236}">
                <a16:creationId xmlns:a16="http://schemas.microsoft.com/office/drawing/2014/main" id="{76A83F4A-F492-B646-AE98-367F220E732B}"/>
              </a:ext>
            </a:extLst>
          </p:cNvPr>
          <p:cNvSpPr txBox="1"/>
          <p:nvPr/>
        </p:nvSpPr>
        <p:spPr>
          <a:xfrm>
            <a:off x="2998910" y="287444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D3</a:t>
            </a:r>
          </a:p>
        </p:txBody>
      </p:sp>
      <p:sp>
        <p:nvSpPr>
          <p:cNvPr id="32" name="TextBox 31">
            <a:extLst>
              <a:ext uri="{FF2B5EF4-FFF2-40B4-BE49-F238E27FC236}">
                <a16:creationId xmlns:a16="http://schemas.microsoft.com/office/drawing/2014/main" id="{EB2DB4BC-9431-DE43-907B-849263F5EB54}"/>
              </a:ext>
            </a:extLst>
          </p:cNvPr>
          <p:cNvSpPr txBox="1"/>
          <p:nvPr/>
        </p:nvSpPr>
        <p:spPr>
          <a:xfrm>
            <a:off x="2181902" y="3289648"/>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D4</a:t>
            </a:r>
          </a:p>
        </p:txBody>
      </p:sp>
      <p:sp>
        <p:nvSpPr>
          <p:cNvPr id="33" name="TextBox 32">
            <a:extLst>
              <a:ext uri="{FF2B5EF4-FFF2-40B4-BE49-F238E27FC236}">
                <a16:creationId xmlns:a16="http://schemas.microsoft.com/office/drawing/2014/main" id="{018F36C9-16A4-5F48-BD34-A57F3DC908C3}"/>
              </a:ext>
            </a:extLst>
          </p:cNvPr>
          <p:cNvSpPr txBox="1"/>
          <p:nvPr/>
        </p:nvSpPr>
        <p:spPr>
          <a:xfrm>
            <a:off x="2071236" y="4229299"/>
            <a:ext cx="461539"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a:t>
            </a:r>
          </a:p>
        </p:txBody>
      </p:sp>
      <p:sp>
        <p:nvSpPr>
          <p:cNvPr id="34" name="TextBox 33">
            <a:extLst>
              <a:ext uri="{FF2B5EF4-FFF2-40B4-BE49-F238E27FC236}">
                <a16:creationId xmlns:a16="http://schemas.microsoft.com/office/drawing/2014/main" id="{00AAC679-2731-7147-84C0-19D596E3CA74}"/>
              </a:ext>
            </a:extLst>
          </p:cNvPr>
          <p:cNvSpPr txBox="1"/>
          <p:nvPr/>
        </p:nvSpPr>
        <p:spPr>
          <a:xfrm>
            <a:off x="1698228" y="5476696"/>
            <a:ext cx="746016" cy="369332"/>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D5-6</a:t>
            </a:r>
          </a:p>
        </p:txBody>
      </p:sp>
      <p:sp>
        <p:nvSpPr>
          <p:cNvPr id="35" name="TextBox 34">
            <a:extLst>
              <a:ext uri="{FF2B5EF4-FFF2-40B4-BE49-F238E27FC236}">
                <a16:creationId xmlns:a16="http://schemas.microsoft.com/office/drawing/2014/main" id="{0A3DAE03-1729-544A-9BBE-7A9CDC8DC8C1}"/>
              </a:ext>
            </a:extLst>
          </p:cNvPr>
          <p:cNvSpPr txBox="1"/>
          <p:nvPr/>
        </p:nvSpPr>
        <p:spPr>
          <a:xfrm>
            <a:off x="9564383" y="4439315"/>
            <a:ext cx="1723711" cy="646331"/>
          </a:xfrm>
          <a:prstGeom prst="rect">
            <a:avLst/>
          </a:prstGeom>
          <a:noFill/>
        </p:spPr>
        <p:txBody>
          <a:bodyPr wrap="square" rtlCol="0">
            <a:spAutoFit/>
          </a:bodyPr>
          <a:lstStyle/>
          <a:p>
            <a:r>
              <a:rPr lang="en-BE" b="1">
                <a:solidFill>
                  <a:srgbClr val="EA0600"/>
                </a:solidFill>
                <a:effectLst>
                  <a:glow rad="83815">
                    <a:schemeClr val="bg1">
                      <a:alpha val="67000"/>
                    </a:schemeClr>
                  </a:glow>
                </a:effectLst>
              </a:rPr>
              <a:t>Intracellular region</a:t>
            </a:r>
          </a:p>
        </p:txBody>
      </p:sp>
      <p:sp>
        <p:nvSpPr>
          <p:cNvPr id="36" name="TextBox 35">
            <a:extLst>
              <a:ext uri="{FF2B5EF4-FFF2-40B4-BE49-F238E27FC236}">
                <a16:creationId xmlns:a16="http://schemas.microsoft.com/office/drawing/2014/main" id="{0889D8EE-6868-AF47-9711-1EDA3DB2C150}"/>
              </a:ext>
            </a:extLst>
          </p:cNvPr>
          <p:cNvSpPr txBox="1"/>
          <p:nvPr/>
        </p:nvSpPr>
        <p:spPr>
          <a:xfrm>
            <a:off x="5274400" y="2310726"/>
            <a:ext cx="1757015" cy="523220"/>
          </a:xfrm>
          <a:prstGeom prst="rect">
            <a:avLst/>
          </a:prstGeom>
          <a:noFill/>
        </p:spPr>
        <p:txBody>
          <a:bodyPr wrap="square" rtlCol="0">
            <a:spAutoFit/>
          </a:bodyPr>
          <a:lstStyle/>
          <a:p>
            <a:r>
              <a:rPr lang="en-BE" sz="2800" b="1"/>
              <a:t>PAE plot</a:t>
            </a:r>
          </a:p>
        </p:txBody>
      </p:sp>
      <p:sp>
        <p:nvSpPr>
          <p:cNvPr id="37" name="TextBox 36">
            <a:extLst>
              <a:ext uri="{FF2B5EF4-FFF2-40B4-BE49-F238E27FC236}">
                <a16:creationId xmlns:a16="http://schemas.microsoft.com/office/drawing/2014/main" id="{2A1F2DCC-2F7C-F846-884B-4B77205E245C}"/>
              </a:ext>
            </a:extLst>
          </p:cNvPr>
          <p:cNvSpPr txBox="1"/>
          <p:nvPr/>
        </p:nvSpPr>
        <p:spPr>
          <a:xfrm>
            <a:off x="2381224" y="6272656"/>
            <a:ext cx="4249811" cy="523220"/>
          </a:xfrm>
          <a:prstGeom prst="rect">
            <a:avLst/>
          </a:prstGeom>
          <a:noFill/>
        </p:spPr>
        <p:txBody>
          <a:bodyPr wrap="square" rtlCol="0">
            <a:spAutoFit/>
          </a:bodyPr>
          <a:lstStyle/>
          <a:p>
            <a:r>
              <a:rPr lang="en-BE" sz="1400" err="1"/>
              <a:t>Alphafold</a:t>
            </a:r>
            <a:r>
              <a:rPr lang="en-BE" sz="1400"/>
              <a:t> models c</a:t>
            </a:r>
            <a:r>
              <a:rPr lang="en-GB" sz="1400"/>
              <a:t>an</a:t>
            </a:r>
            <a:r>
              <a:rPr lang="en-BE" sz="1400"/>
              <a:t> be very informative to delineate domains / functional regions (</a:t>
            </a:r>
            <a:r>
              <a:rPr lang="en-BE" sz="1400" b="1"/>
              <a:t>construct design</a:t>
            </a:r>
            <a:r>
              <a:rPr lang="en-BE" sz="1400"/>
              <a:t>). </a:t>
            </a:r>
          </a:p>
        </p:txBody>
      </p:sp>
      <p:sp>
        <p:nvSpPr>
          <p:cNvPr id="39" name="TextBox 38">
            <a:extLst>
              <a:ext uri="{FF2B5EF4-FFF2-40B4-BE49-F238E27FC236}">
                <a16:creationId xmlns:a16="http://schemas.microsoft.com/office/drawing/2014/main" id="{6D0A3387-CD62-6D4C-83D2-4172B00DA279}"/>
              </a:ext>
            </a:extLst>
          </p:cNvPr>
          <p:cNvSpPr txBox="1"/>
          <p:nvPr/>
        </p:nvSpPr>
        <p:spPr>
          <a:xfrm>
            <a:off x="305209" y="2097942"/>
            <a:ext cx="1655289" cy="923330"/>
          </a:xfrm>
          <a:prstGeom prst="rect">
            <a:avLst/>
          </a:prstGeom>
          <a:solidFill>
            <a:schemeClr val="bg1"/>
          </a:solidFill>
        </p:spPr>
        <p:txBody>
          <a:bodyPr wrap="square" rtlCol="0">
            <a:spAutoFit/>
          </a:bodyPr>
          <a:lstStyle/>
          <a:p>
            <a:r>
              <a:rPr lang="en-BE" b="1"/>
              <a:t>Extracellular region only</a:t>
            </a:r>
          </a:p>
          <a:p>
            <a:endParaRPr lang="en-BE" b="1"/>
          </a:p>
        </p:txBody>
      </p:sp>
      <p:sp>
        <p:nvSpPr>
          <p:cNvPr id="3" name="Rectangle 2">
            <a:extLst>
              <a:ext uri="{FF2B5EF4-FFF2-40B4-BE49-F238E27FC236}">
                <a16:creationId xmlns:a16="http://schemas.microsoft.com/office/drawing/2014/main" id="{A43C4EA6-A904-404B-94F2-ACD5CB788C7B}"/>
              </a:ext>
            </a:extLst>
          </p:cNvPr>
          <p:cNvSpPr/>
          <p:nvPr/>
        </p:nvSpPr>
        <p:spPr>
          <a:xfrm>
            <a:off x="176242" y="3537925"/>
            <a:ext cx="860300" cy="369332"/>
          </a:xfrm>
          <a:prstGeom prst="rect">
            <a:avLst/>
          </a:prstGeom>
        </p:spPr>
        <p:txBody>
          <a:bodyPr wrap="none">
            <a:spAutoFit/>
          </a:bodyPr>
          <a:lstStyle/>
          <a:p>
            <a:r>
              <a:rPr lang="en-BE"/>
              <a:t>pLDDT</a:t>
            </a:r>
          </a:p>
        </p:txBody>
      </p:sp>
      <p:grpSp>
        <p:nvGrpSpPr>
          <p:cNvPr id="40" name="Group 39">
            <a:extLst>
              <a:ext uri="{FF2B5EF4-FFF2-40B4-BE49-F238E27FC236}">
                <a16:creationId xmlns:a16="http://schemas.microsoft.com/office/drawing/2014/main" id="{530C944D-249A-2149-830E-B6BD4E2404DA}"/>
              </a:ext>
            </a:extLst>
          </p:cNvPr>
          <p:cNvGrpSpPr/>
          <p:nvPr/>
        </p:nvGrpSpPr>
        <p:grpSpPr>
          <a:xfrm>
            <a:off x="964413" y="2812210"/>
            <a:ext cx="746062" cy="1841369"/>
            <a:chOff x="5382954" y="1780943"/>
            <a:chExt cx="746062" cy="1841369"/>
          </a:xfrm>
        </p:grpSpPr>
        <p:sp>
          <p:nvSpPr>
            <p:cNvPr id="41" name="Rectangle 40">
              <a:extLst>
                <a:ext uri="{FF2B5EF4-FFF2-40B4-BE49-F238E27FC236}">
                  <a16:creationId xmlns:a16="http://schemas.microsoft.com/office/drawing/2014/main" id="{A529FA05-0016-A442-A0B0-9AEC1C27EC08}"/>
                </a:ext>
              </a:extLst>
            </p:cNvPr>
            <p:cNvSpPr/>
            <p:nvPr/>
          </p:nvSpPr>
          <p:spPr>
            <a:xfrm>
              <a:off x="5523407" y="2290658"/>
              <a:ext cx="216000" cy="216000"/>
            </a:xfrm>
            <a:prstGeom prst="rect">
              <a:avLst/>
            </a:prstGeom>
            <a:solidFill>
              <a:srgbClr val="005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Rectangle 41">
              <a:extLst>
                <a:ext uri="{FF2B5EF4-FFF2-40B4-BE49-F238E27FC236}">
                  <a16:creationId xmlns:a16="http://schemas.microsoft.com/office/drawing/2014/main" id="{7566ED86-F000-8D41-B99A-6058B61A0022}"/>
                </a:ext>
              </a:extLst>
            </p:cNvPr>
            <p:cNvSpPr/>
            <p:nvPr/>
          </p:nvSpPr>
          <p:spPr>
            <a:xfrm>
              <a:off x="5523407" y="2506658"/>
              <a:ext cx="216000" cy="216000"/>
            </a:xfrm>
            <a:prstGeom prst="rect">
              <a:avLst/>
            </a:prstGeom>
            <a:solidFill>
              <a:srgbClr val="65C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Rectangle 42">
              <a:extLst>
                <a:ext uri="{FF2B5EF4-FFF2-40B4-BE49-F238E27FC236}">
                  <a16:creationId xmlns:a16="http://schemas.microsoft.com/office/drawing/2014/main" id="{759208F0-F460-894F-82D3-5E1AAF1BE61B}"/>
                </a:ext>
              </a:extLst>
            </p:cNvPr>
            <p:cNvSpPr/>
            <p:nvPr/>
          </p:nvSpPr>
          <p:spPr>
            <a:xfrm>
              <a:off x="5523407" y="2723260"/>
              <a:ext cx="216000" cy="216000"/>
            </a:xfrm>
            <a:prstGeom prst="rect">
              <a:avLst/>
            </a:prstGeom>
            <a:solidFill>
              <a:srgbClr val="FFD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Rectangle 43">
              <a:extLst>
                <a:ext uri="{FF2B5EF4-FFF2-40B4-BE49-F238E27FC236}">
                  <a16:creationId xmlns:a16="http://schemas.microsoft.com/office/drawing/2014/main" id="{2237E40F-99B9-4446-B9C1-8DC5C6A391B6}"/>
                </a:ext>
              </a:extLst>
            </p:cNvPr>
            <p:cNvSpPr/>
            <p:nvPr/>
          </p:nvSpPr>
          <p:spPr>
            <a:xfrm>
              <a:off x="5523407" y="2939260"/>
              <a:ext cx="216000" cy="216000"/>
            </a:xfrm>
            <a:prstGeom prst="rect">
              <a:avLst/>
            </a:prstGeom>
            <a:solidFill>
              <a:srgbClr val="FF7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TextBox 44">
              <a:extLst>
                <a:ext uri="{FF2B5EF4-FFF2-40B4-BE49-F238E27FC236}">
                  <a16:creationId xmlns:a16="http://schemas.microsoft.com/office/drawing/2014/main" id="{4ED98EA2-2795-F942-A818-9053FF7A3D92}"/>
                </a:ext>
              </a:extLst>
            </p:cNvPr>
            <p:cNvSpPr txBox="1"/>
            <p:nvPr/>
          </p:nvSpPr>
          <p:spPr>
            <a:xfrm>
              <a:off x="5382954" y="1780943"/>
              <a:ext cx="737028" cy="523220"/>
            </a:xfrm>
            <a:prstGeom prst="rect">
              <a:avLst/>
            </a:prstGeom>
            <a:noFill/>
          </p:spPr>
          <p:txBody>
            <a:bodyPr wrap="square" rtlCol="0">
              <a:spAutoFit/>
            </a:bodyPr>
            <a:lstStyle/>
            <a:p>
              <a:r>
                <a:rPr lang="en-US" sz="1400"/>
                <a:t>very high</a:t>
              </a:r>
              <a:endParaRPr lang="en-BE" sz="1400"/>
            </a:p>
          </p:txBody>
        </p:sp>
        <p:sp>
          <p:nvSpPr>
            <p:cNvPr id="46" name="TextBox 45">
              <a:extLst>
                <a:ext uri="{FF2B5EF4-FFF2-40B4-BE49-F238E27FC236}">
                  <a16:creationId xmlns:a16="http://schemas.microsoft.com/office/drawing/2014/main" id="{02B5A97D-8FEA-D04A-A95A-36786EC6E0AE}"/>
                </a:ext>
              </a:extLst>
            </p:cNvPr>
            <p:cNvSpPr txBox="1"/>
            <p:nvPr/>
          </p:nvSpPr>
          <p:spPr>
            <a:xfrm>
              <a:off x="5391988" y="3099092"/>
              <a:ext cx="737028" cy="523220"/>
            </a:xfrm>
            <a:prstGeom prst="rect">
              <a:avLst/>
            </a:prstGeom>
            <a:noFill/>
          </p:spPr>
          <p:txBody>
            <a:bodyPr wrap="square" rtlCol="0">
              <a:spAutoFit/>
            </a:bodyPr>
            <a:lstStyle/>
            <a:p>
              <a:r>
                <a:rPr lang="en-US" sz="1400"/>
                <a:t>very low</a:t>
              </a:r>
              <a:endParaRPr lang="en-BE" sz="1400"/>
            </a:p>
          </p:txBody>
        </p:sp>
      </p:grpSp>
      <p:sp>
        <p:nvSpPr>
          <p:cNvPr id="4" name="TextBox 3">
            <a:extLst>
              <a:ext uri="{FF2B5EF4-FFF2-40B4-BE49-F238E27FC236}">
                <a16:creationId xmlns:a16="http://schemas.microsoft.com/office/drawing/2014/main" id="{9AC85CDE-C76E-8D43-B655-F2A2A18846C6}"/>
              </a:ext>
            </a:extLst>
          </p:cNvPr>
          <p:cNvSpPr txBox="1"/>
          <p:nvPr/>
        </p:nvSpPr>
        <p:spPr>
          <a:xfrm>
            <a:off x="2786659" y="992161"/>
            <a:ext cx="1267320" cy="369332"/>
          </a:xfrm>
          <a:prstGeom prst="rect">
            <a:avLst/>
          </a:prstGeom>
          <a:noFill/>
        </p:spPr>
        <p:txBody>
          <a:bodyPr wrap="square" rtlCol="0">
            <a:spAutoFit/>
          </a:bodyPr>
          <a:lstStyle/>
          <a:p>
            <a:r>
              <a:rPr lang="en-BE"/>
              <a:t>N</a:t>
            </a:r>
          </a:p>
        </p:txBody>
      </p:sp>
      <p:sp>
        <p:nvSpPr>
          <p:cNvPr id="47" name="TextBox 46">
            <a:extLst>
              <a:ext uri="{FF2B5EF4-FFF2-40B4-BE49-F238E27FC236}">
                <a16:creationId xmlns:a16="http://schemas.microsoft.com/office/drawing/2014/main" id="{CD210366-FCFD-2A48-BE25-45B79A6004D4}"/>
              </a:ext>
            </a:extLst>
          </p:cNvPr>
          <p:cNvSpPr txBox="1"/>
          <p:nvPr/>
        </p:nvSpPr>
        <p:spPr>
          <a:xfrm>
            <a:off x="3361546" y="5846028"/>
            <a:ext cx="1267320" cy="369332"/>
          </a:xfrm>
          <a:prstGeom prst="rect">
            <a:avLst/>
          </a:prstGeom>
          <a:noFill/>
        </p:spPr>
        <p:txBody>
          <a:bodyPr wrap="square" rtlCol="0">
            <a:spAutoFit/>
          </a:bodyPr>
          <a:lstStyle/>
          <a:p>
            <a:r>
              <a:rPr lang="en-BE"/>
              <a:t>C</a:t>
            </a:r>
          </a:p>
        </p:txBody>
      </p:sp>
      <p:sp>
        <p:nvSpPr>
          <p:cNvPr id="49" name="Title 1">
            <a:extLst>
              <a:ext uri="{FF2B5EF4-FFF2-40B4-BE49-F238E27FC236}">
                <a16:creationId xmlns:a16="http://schemas.microsoft.com/office/drawing/2014/main" id="{30910ADA-5F1F-FF4F-A3B5-4B49F5641523}"/>
              </a:ext>
            </a:extLst>
          </p:cNvPr>
          <p:cNvSpPr>
            <a:spLocks noGrp="1"/>
          </p:cNvSpPr>
          <p:nvPr>
            <p:ph type="title"/>
          </p:nvPr>
        </p:nvSpPr>
        <p:spPr>
          <a:xfrm>
            <a:off x="476007" y="54208"/>
            <a:ext cx="11353800" cy="1325563"/>
          </a:xfrm>
        </p:spPr>
        <p:txBody>
          <a:bodyPr/>
          <a:lstStyle/>
          <a:p>
            <a:pPr algn="ctr"/>
            <a:r>
              <a:rPr lang="en-GB">
                <a:latin typeface="Corbel"/>
              </a:rPr>
              <a:t>PAE-plot evaluates interdomain accuracy</a:t>
            </a:r>
            <a:endParaRPr lang="en-BE"/>
          </a:p>
        </p:txBody>
      </p:sp>
    </p:spTree>
    <p:extLst>
      <p:ext uri="{BB962C8B-B14F-4D97-AF65-F5344CB8AC3E}">
        <p14:creationId xmlns:p14="http://schemas.microsoft.com/office/powerpoint/2010/main" val="7841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6" grpId="0" animBg="1"/>
      <p:bldP spid="17" grpId="0" animBg="1"/>
      <p:bldP spid="18" grpId="0" animBg="1"/>
      <p:bldP spid="19" grpId="0" animBg="1"/>
      <p:bldP spid="20" grpId="0" animBg="1"/>
      <p:bldP spid="21" grpId="0"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9" grpId="0" animBg="1"/>
      <p:bldP spid="4"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555021-0E07-4467-AB8A-842933AA4645}"/>
              </a:ext>
            </a:extLst>
          </p:cNvPr>
          <p:cNvPicPr>
            <a:picLocks noChangeAspect="1"/>
          </p:cNvPicPr>
          <p:nvPr/>
        </p:nvPicPr>
        <p:blipFill>
          <a:blip r:embed="rId2"/>
          <a:stretch>
            <a:fillRect/>
          </a:stretch>
        </p:blipFill>
        <p:spPr>
          <a:xfrm>
            <a:off x="334701" y="2202670"/>
            <a:ext cx="4933884" cy="2956003"/>
          </a:xfrm>
          <a:prstGeom prst="rect">
            <a:avLst/>
          </a:prstGeom>
        </p:spPr>
      </p:pic>
      <p:sp>
        <p:nvSpPr>
          <p:cNvPr id="24" name="TextBox 23">
            <a:extLst>
              <a:ext uri="{FF2B5EF4-FFF2-40B4-BE49-F238E27FC236}">
                <a16:creationId xmlns:a16="http://schemas.microsoft.com/office/drawing/2014/main" id="{68F7B8BD-0895-4692-A017-C740F0248120}"/>
              </a:ext>
            </a:extLst>
          </p:cNvPr>
          <p:cNvSpPr txBox="1"/>
          <p:nvPr/>
        </p:nvSpPr>
        <p:spPr>
          <a:xfrm>
            <a:off x="3138000" y="5846544"/>
            <a:ext cx="3405924" cy="646331"/>
          </a:xfrm>
          <a:prstGeom prst="rect">
            <a:avLst/>
          </a:prstGeom>
        </p:spPr>
        <p:txBody>
          <a:bodyPr wrap="square" rtlCol="0">
            <a:spAutoFit/>
          </a:bodyPr>
          <a:lstStyle/>
          <a:p>
            <a:pPr algn="l"/>
            <a:r>
              <a:rPr lang="en-GB">
                <a:solidFill>
                  <a:srgbClr val="0053D7"/>
                </a:solidFill>
              </a:rPr>
              <a:t>Median of 92.4 across all targets, 87.0 in free-modelling accuracy</a:t>
            </a:r>
            <a:endParaRPr lang="en-BE">
              <a:solidFill>
                <a:srgbClr val="0053D7"/>
              </a:solidFill>
            </a:endParaRPr>
          </a:p>
        </p:txBody>
      </p:sp>
      <p:pic>
        <p:nvPicPr>
          <p:cNvPr id="1026" name="Picture 2" descr="CASP14: what Google DeepMind's AlphaFold 2 really achieved, and what it  means for protein folding, biology and bioinformatics | Oxford Protein  Informatics Group">
            <a:extLst>
              <a:ext uri="{FF2B5EF4-FFF2-40B4-BE49-F238E27FC236}">
                <a16:creationId xmlns:a16="http://schemas.microsoft.com/office/drawing/2014/main" id="{2FB2649B-956F-4CE3-A34B-9F913CB52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325" y="2626262"/>
            <a:ext cx="6182644" cy="2532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FB4CFE-B8DC-4E10-9237-941FD0377952}"/>
              </a:ext>
            </a:extLst>
          </p:cNvPr>
          <p:cNvSpPr txBox="1"/>
          <p:nvPr/>
        </p:nvSpPr>
        <p:spPr>
          <a:xfrm>
            <a:off x="7219784" y="4005772"/>
            <a:ext cx="3967701" cy="307777"/>
          </a:xfrm>
          <a:prstGeom prst="rect">
            <a:avLst/>
          </a:prstGeom>
        </p:spPr>
        <p:txBody>
          <a:bodyPr wrap="square" rtlCol="0">
            <a:spAutoFit/>
          </a:bodyPr>
          <a:lstStyle/>
          <a:p>
            <a:pPr algn="l"/>
            <a:r>
              <a:rPr lang="en-GB" sz="1400">
                <a:solidFill>
                  <a:schemeClr val="accent5"/>
                </a:solidFill>
              </a:rPr>
              <a:t>CASP14, performance over all targets</a:t>
            </a:r>
          </a:p>
        </p:txBody>
      </p:sp>
      <p:cxnSp>
        <p:nvCxnSpPr>
          <p:cNvPr id="8" name="Straight Arrow Connector 7">
            <a:extLst>
              <a:ext uri="{FF2B5EF4-FFF2-40B4-BE49-F238E27FC236}">
                <a16:creationId xmlns:a16="http://schemas.microsoft.com/office/drawing/2014/main" id="{94A14271-7F88-444A-92DC-06AADCE22ABE}"/>
              </a:ext>
            </a:extLst>
          </p:cNvPr>
          <p:cNvCxnSpPr>
            <a:cxnSpLocks/>
          </p:cNvCxnSpPr>
          <p:nvPr/>
        </p:nvCxnSpPr>
        <p:spPr>
          <a:xfrm flipH="1">
            <a:off x="6130456" y="2409035"/>
            <a:ext cx="686896" cy="238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A902FE-0266-4A82-8102-984A35294FEF}"/>
              </a:ext>
            </a:extLst>
          </p:cNvPr>
          <p:cNvCxnSpPr/>
          <p:nvPr/>
        </p:nvCxnSpPr>
        <p:spPr>
          <a:xfrm flipH="1">
            <a:off x="6138408" y="3745369"/>
            <a:ext cx="389614" cy="24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AE1919-7A8C-44E3-A7FE-51D1A05639FA}"/>
              </a:ext>
            </a:extLst>
          </p:cNvPr>
          <p:cNvSpPr txBox="1"/>
          <p:nvPr/>
        </p:nvSpPr>
        <p:spPr>
          <a:xfrm>
            <a:off x="6712727" y="2179466"/>
            <a:ext cx="1729144" cy="261610"/>
          </a:xfrm>
          <a:prstGeom prst="rect">
            <a:avLst/>
          </a:prstGeom>
        </p:spPr>
        <p:txBody>
          <a:bodyPr wrap="square" rtlCol="0">
            <a:spAutoFit/>
          </a:bodyPr>
          <a:lstStyle/>
          <a:p>
            <a:pPr algn="l"/>
            <a:r>
              <a:rPr lang="en-GB" sz="1100"/>
              <a:t>AlphaFold2</a:t>
            </a:r>
          </a:p>
        </p:txBody>
      </p:sp>
      <p:sp>
        <p:nvSpPr>
          <p:cNvPr id="25" name="TextBox 24">
            <a:extLst>
              <a:ext uri="{FF2B5EF4-FFF2-40B4-BE49-F238E27FC236}">
                <a16:creationId xmlns:a16="http://schemas.microsoft.com/office/drawing/2014/main" id="{54820C70-7695-44FC-B3DF-6984EF331E22}"/>
              </a:ext>
            </a:extLst>
          </p:cNvPr>
          <p:cNvSpPr txBox="1"/>
          <p:nvPr/>
        </p:nvSpPr>
        <p:spPr>
          <a:xfrm>
            <a:off x="6528022" y="3514593"/>
            <a:ext cx="1729144" cy="261610"/>
          </a:xfrm>
          <a:prstGeom prst="rect">
            <a:avLst/>
          </a:prstGeom>
        </p:spPr>
        <p:txBody>
          <a:bodyPr wrap="square" rtlCol="0">
            <a:spAutoFit/>
          </a:bodyPr>
          <a:lstStyle/>
          <a:p>
            <a:pPr algn="l"/>
            <a:r>
              <a:rPr lang="en-GB" sz="1100"/>
              <a:t>Baker lab</a:t>
            </a:r>
          </a:p>
        </p:txBody>
      </p:sp>
      <p:pic>
        <p:nvPicPr>
          <p:cNvPr id="11266" name="Picture 2" descr="Accurate protein structure prediction accessible to all - Baker Lab">
            <a:extLst>
              <a:ext uri="{FF2B5EF4-FFF2-40B4-BE49-F238E27FC236}">
                <a16:creationId xmlns:a16="http://schemas.microsoft.com/office/drawing/2014/main" id="{90279054-7743-4B49-8875-5BFCA1261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597" y="1575751"/>
            <a:ext cx="2982334" cy="198822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4951CB2-D0EC-4550-A5AF-F179CED6C8C4}"/>
              </a:ext>
            </a:extLst>
          </p:cNvPr>
          <p:cNvCxnSpPr/>
          <p:nvPr/>
        </p:nvCxnSpPr>
        <p:spPr>
          <a:xfrm flipV="1">
            <a:off x="7219784" y="2896876"/>
            <a:ext cx="1298287" cy="617717"/>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4" name="Freeform: Shape 13">
            <a:extLst>
              <a:ext uri="{FF2B5EF4-FFF2-40B4-BE49-F238E27FC236}">
                <a16:creationId xmlns:a16="http://schemas.microsoft.com/office/drawing/2014/main" id="{4329AE9D-17A8-4671-99D2-4134D83549F2}"/>
              </a:ext>
            </a:extLst>
          </p:cNvPr>
          <p:cNvSpPr/>
          <p:nvPr/>
        </p:nvSpPr>
        <p:spPr>
          <a:xfrm>
            <a:off x="7177812" y="2525289"/>
            <a:ext cx="1264059" cy="952697"/>
          </a:xfrm>
          <a:custGeom>
            <a:avLst/>
            <a:gdLst>
              <a:gd name="connsiteX0" fmla="*/ 1317 w 1264059"/>
              <a:gd name="connsiteY0" fmla="*/ 952697 h 952697"/>
              <a:gd name="connsiteX1" fmla="*/ 202702 w 1264059"/>
              <a:gd name="connsiteY1" fmla="*/ 147154 h 952697"/>
              <a:gd name="connsiteX2" fmla="*/ 1264059 w 1264059"/>
              <a:gd name="connsiteY2" fmla="*/ 197 h 952697"/>
              <a:gd name="connsiteX3" fmla="*/ 1264059 w 1264059"/>
              <a:gd name="connsiteY3" fmla="*/ 197 h 952697"/>
            </a:gdLst>
            <a:ahLst/>
            <a:cxnLst>
              <a:cxn ang="0">
                <a:pos x="connsiteX0" y="connsiteY0"/>
              </a:cxn>
              <a:cxn ang="0">
                <a:pos x="connsiteX1" y="connsiteY1"/>
              </a:cxn>
              <a:cxn ang="0">
                <a:pos x="connsiteX2" y="connsiteY2"/>
              </a:cxn>
              <a:cxn ang="0">
                <a:pos x="connsiteX3" y="connsiteY3"/>
              </a:cxn>
            </a:cxnLst>
            <a:rect l="l" t="t" r="r" b="b"/>
            <a:pathLst>
              <a:path w="1264059" h="952697">
                <a:moveTo>
                  <a:pt x="1317" y="952697"/>
                </a:moveTo>
                <a:cubicBezTo>
                  <a:pt x="-3219" y="629300"/>
                  <a:pt x="-7755" y="305904"/>
                  <a:pt x="202702" y="147154"/>
                </a:cubicBezTo>
                <a:cubicBezTo>
                  <a:pt x="413159" y="-11596"/>
                  <a:pt x="1264059" y="197"/>
                  <a:pt x="1264059" y="197"/>
                </a:cubicBezTo>
                <a:lnTo>
                  <a:pt x="1264059" y="197"/>
                </a:ln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5C5E393D-01C7-4522-B7E4-BC2E3B74FE2C}"/>
              </a:ext>
            </a:extLst>
          </p:cNvPr>
          <p:cNvSpPr txBox="1"/>
          <p:nvPr/>
        </p:nvSpPr>
        <p:spPr>
          <a:xfrm rot="20044432">
            <a:off x="6904602" y="2411368"/>
            <a:ext cx="925286" cy="261610"/>
          </a:xfrm>
          <a:prstGeom prst="rect">
            <a:avLst/>
          </a:prstGeom>
        </p:spPr>
        <p:txBody>
          <a:bodyPr wrap="square" rtlCol="0">
            <a:spAutoFit/>
          </a:bodyPr>
          <a:lstStyle/>
          <a:p>
            <a:pPr algn="l"/>
            <a:r>
              <a:rPr lang="en-GB" sz="1100">
                <a:solidFill>
                  <a:schemeClr val="accent3"/>
                </a:solidFill>
              </a:rPr>
              <a:t>+ ideas from</a:t>
            </a:r>
          </a:p>
        </p:txBody>
      </p:sp>
      <p:sp>
        <p:nvSpPr>
          <p:cNvPr id="11" name="Title 6">
            <a:extLst>
              <a:ext uri="{FF2B5EF4-FFF2-40B4-BE49-F238E27FC236}">
                <a16:creationId xmlns:a16="http://schemas.microsoft.com/office/drawing/2014/main" id="{44E3A6DD-BA46-2D8B-ABDA-4D77AD3905DA}"/>
              </a:ext>
            </a:extLst>
          </p:cNvPr>
          <p:cNvSpPr txBox="1">
            <a:spLocks/>
          </p:cNvSpPr>
          <p:nvPr/>
        </p:nvSpPr>
        <p:spPr>
          <a:xfrm>
            <a:off x="600075" y="38592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1B2944"/>
                </a:solidFill>
                <a:latin typeface="Corbel" panose="020B0503020204020204" pitchFamily="34" charset="0"/>
                <a:ea typeface="+mj-ea"/>
                <a:cs typeface="+mj-cs"/>
              </a:defRPr>
            </a:lvl1pPr>
          </a:lstStyle>
          <a:p>
            <a:r>
              <a:rPr lang="en-GB" sz="4400"/>
              <a:t>Critical Assessment of Structure Prediction (CASP14, 2020)</a:t>
            </a:r>
            <a:endParaRPr lang="en-BE"/>
          </a:p>
        </p:txBody>
      </p:sp>
    </p:spTree>
    <p:extLst>
      <p:ext uri="{BB962C8B-B14F-4D97-AF65-F5344CB8AC3E}">
        <p14:creationId xmlns:p14="http://schemas.microsoft.com/office/powerpoint/2010/main" val="10589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1346C-2312-A22F-B7E5-57998C584E92}"/>
              </a:ext>
            </a:extLst>
          </p:cNvPr>
          <p:cNvPicPr>
            <a:picLocks noChangeAspect="1"/>
          </p:cNvPicPr>
          <p:nvPr/>
        </p:nvPicPr>
        <p:blipFill>
          <a:blip r:embed="rId2"/>
          <a:stretch>
            <a:fillRect/>
          </a:stretch>
        </p:blipFill>
        <p:spPr>
          <a:xfrm>
            <a:off x="4276876" y="366527"/>
            <a:ext cx="7012818" cy="6354756"/>
          </a:xfrm>
          <a:prstGeom prst="rect">
            <a:avLst/>
          </a:prstGeom>
        </p:spPr>
      </p:pic>
      <p:sp>
        <p:nvSpPr>
          <p:cNvPr id="2" name="Title 1">
            <a:extLst>
              <a:ext uri="{FF2B5EF4-FFF2-40B4-BE49-F238E27FC236}">
                <a16:creationId xmlns:a16="http://schemas.microsoft.com/office/drawing/2014/main" id="{548F84EF-036A-1185-792B-6CDD1BE85382}"/>
              </a:ext>
            </a:extLst>
          </p:cNvPr>
          <p:cNvSpPr>
            <a:spLocks noGrp="1"/>
          </p:cNvSpPr>
          <p:nvPr>
            <p:ph type="title"/>
          </p:nvPr>
        </p:nvSpPr>
        <p:spPr>
          <a:xfrm>
            <a:off x="777722" y="1090840"/>
            <a:ext cx="5318277" cy="1325563"/>
          </a:xfrm>
        </p:spPr>
        <p:txBody>
          <a:bodyPr/>
          <a:lstStyle/>
          <a:p>
            <a:r>
              <a:rPr lang="en-US" sz="3200" dirty="0">
                <a:latin typeface="Corbel"/>
              </a:rPr>
              <a:t>Fitted AF2 model for human LEPR fitted in experimental cryo-EM map for Leptin-LEPR complex</a:t>
            </a:r>
            <a:endParaRPr lang="en-US" sz="3200" dirty="0"/>
          </a:p>
        </p:txBody>
      </p:sp>
      <p:sp>
        <p:nvSpPr>
          <p:cNvPr id="3" name="Rectangle 2">
            <a:extLst>
              <a:ext uri="{FF2B5EF4-FFF2-40B4-BE49-F238E27FC236}">
                <a16:creationId xmlns:a16="http://schemas.microsoft.com/office/drawing/2014/main" id="{4F0496C8-A5D6-46B0-6061-BE9990F7BC0D}"/>
              </a:ext>
            </a:extLst>
          </p:cNvPr>
          <p:cNvSpPr/>
          <p:nvPr/>
        </p:nvSpPr>
        <p:spPr>
          <a:xfrm>
            <a:off x="6414052" y="596348"/>
            <a:ext cx="543339" cy="4944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xtBox 4">
            <a:extLst>
              <a:ext uri="{FF2B5EF4-FFF2-40B4-BE49-F238E27FC236}">
                <a16:creationId xmlns:a16="http://schemas.microsoft.com/office/drawing/2014/main" id="{5C532EE7-334C-A526-0086-DC17BC244C2C}"/>
              </a:ext>
            </a:extLst>
          </p:cNvPr>
          <p:cNvSpPr txBox="1"/>
          <p:nvPr/>
        </p:nvSpPr>
        <p:spPr>
          <a:xfrm>
            <a:off x="777723" y="5949538"/>
            <a:ext cx="4293041" cy="646331"/>
          </a:xfrm>
          <a:prstGeom prst="rect">
            <a:avLst/>
          </a:prstGeom>
        </p:spPr>
        <p:txBody>
          <a:bodyPr wrap="square" rtlCol="0">
            <a:spAutoFit/>
          </a:bodyPr>
          <a:lstStyle/>
          <a:p>
            <a:pPr algn="l"/>
            <a:r>
              <a:rPr lang="en-BE" dirty="0"/>
              <a:t>Tsirigotaki </a:t>
            </a:r>
            <a:r>
              <a:rPr lang="en-BE" i="1" dirty="0"/>
              <a:t>et al</a:t>
            </a:r>
            <a:r>
              <a:rPr lang="en-BE" dirty="0"/>
              <a:t>., Nat Struct Mol Biol., 2023</a:t>
            </a:r>
          </a:p>
          <a:p>
            <a:pPr algn="l"/>
            <a:r>
              <a:rPr lang="en-GB" b="0" i="0" u="none" strike="noStrike" dirty="0" err="1">
                <a:effectLst/>
                <a:latin typeface="BlinkMacSystemFont"/>
              </a:rPr>
              <a:t>doi</a:t>
            </a:r>
            <a:r>
              <a:rPr lang="en-GB" b="0" i="0" u="none" strike="noStrike" dirty="0">
                <a:effectLst/>
                <a:latin typeface="BlinkMacSystemFont"/>
              </a:rPr>
              <a:t>: 10.1038/s41594-023-00941-9</a:t>
            </a:r>
            <a:endParaRPr lang="en-BE" dirty="0"/>
          </a:p>
        </p:txBody>
      </p:sp>
    </p:spTree>
    <p:extLst>
      <p:ext uri="{BB962C8B-B14F-4D97-AF65-F5344CB8AC3E}">
        <p14:creationId xmlns:p14="http://schemas.microsoft.com/office/powerpoint/2010/main" val="146558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4BD71A-9BCD-3C51-AB83-3356D3E9BC41}"/>
              </a:ext>
            </a:extLst>
          </p:cNvPr>
          <p:cNvSpPr>
            <a:spLocks noGrp="1"/>
          </p:cNvSpPr>
          <p:nvPr>
            <p:ph type="sldNum" sz="quarter" idx="4"/>
          </p:nvPr>
        </p:nvSpPr>
        <p:spPr/>
        <p:txBody>
          <a:bodyPr/>
          <a:lstStyle/>
          <a:p>
            <a:fld id="{2DD1E3A9-16E1-46A5-B6BF-AFD2877FAE22}" type="slidenum">
              <a:rPr lang="en-GB" dirty="0" smtClean="0"/>
              <a:pPr/>
              <a:t>51</a:t>
            </a:fld>
            <a:endParaRPr lang="en-GB"/>
          </a:p>
        </p:txBody>
      </p:sp>
      <p:pic>
        <p:nvPicPr>
          <p:cNvPr id="30722" name="Picture 2">
            <a:extLst>
              <a:ext uri="{FF2B5EF4-FFF2-40B4-BE49-F238E27FC236}">
                <a16:creationId xmlns:a16="http://schemas.microsoft.com/office/drawing/2014/main" id="{7AFA93C7-99CE-660A-C06E-1BEF7DC50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ABC8BD-F152-74DA-8E4C-47448A1C7B4E}"/>
              </a:ext>
            </a:extLst>
          </p:cNvPr>
          <p:cNvSpPr/>
          <p:nvPr/>
        </p:nvSpPr>
        <p:spPr>
          <a:xfrm>
            <a:off x="0" y="6538985"/>
            <a:ext cx="2927083" cy="369332"/>
          </a:xfrm>
          <a:prstGeom prst="rect">
            <a:avLst/>
          </a:prstGeom>
        </p:spPr>
        <p:txBody>
          <a:bodyPr wrap="none">
            <a:spAutoFit/>
          </a:bodyPr>
          <a:lstStyle/>
          <a:p>
            <a:r>
              <a:rPr lang="en-GB"/>
              <a:t>https://</a:t>
            </a:r>
            <a:r>
              <a:rPr lang="en-GB" err="1"/>
              <a:t>www.deepmind.com</a:t>
            </a:r>
            <a:r>
              <a:rPr lang="en-GB"/>
              <a:t>/</a:t>
            </a:r>
            <a:endParaRPr lang="en-BE"/>
          </a:p>
        </p:txBody>
      </p:sp>
      <p:sp>
        <p:nvSpPr>
          <p:cNvPr id="6" name="Rectangle 5">
            <a:extLst>
              <a:ext uri="{FF2B5EF4-FFF2-40B4-BE49-F238E27FC236}">
                <a16:creationId xmlns:a16="http://schemas.microsoft.com/office/drawing/2014/main" id="{876DCFF2-CDC4-7C4A-3D96-7C39210CCFD5}"/>
              </a:ext>
            </a:extLst>
          </p:cNvPr>
          <p:cNvSpPr/>
          <p:nvPr/>
        </p:nvSpPr>
        <p:spPr>
          <a:xfrm>
            <a:off x="545616" y="2900161"/>
            <a:ext cx="1096775" cy="369332"/>
          </a:xfrm>
          <a:prstGeom prst="rect">
            <a:avLst/>
          </a:prstGeom>
        </p:spPr>
        <p:txBody>
          <a:bodyPr wrap="none">
            <a:spAutoFit/>
          </a:bodyPr>
          <a:lstStyle/>
          <a:p>
            <a:r>
              <a:rPr lang="en-GB">
                <a:latin typeface="DM Sans" panose="020F0502020204030204" pitchFamily="34" charset="0"/>
              </a:rPr>
              <a:t>P54725 </a:t>
            </a:r>
            <a:endParaRPr lang="en-BE"/>
          </a:p>
        </p:txBody>
      </p:sp>
      <p:sp>
        <p:nvSpPr>
          <p:cNvPr id="7" name="Rectangle 6">
            <a:extLst>
              <a:ext uri="{FF2B5EF4-FFF2-40B4-BE49-F238E27FC236}">
                <a16:creationId xmlns:a16="http://schemas.microsoft.com/office/drawing/2014/main" id="{FFCF32F6-CC65-307C-EB3F-E28C716AC683}"/>
              </a:ext>
            </a:extLst>
          </p:cNvPr>
          <p:cNvSpPr/>
          <p:nvPr/>
        </p:nvSpPr>
        <p:spPr>
          <a:xfrm>
            <a:off x="545616" y="5522991"/>
            <a:ext cx="1063112" cy="369332"/>
          </a:xfrm>
          <a:prstGeom prst="rect">
            <a:avLst/>
          </a:prstGeom>
        </p:spPr>
        <p:txBody>
          <a:bodyPr wrap="none">
            <a:spAutoFit/>
          </a:bodyPr>
          <a:lstStyle/>
          <a:p>
            <a:r>
              <a:rPr lang="en-GB">
                <a:latin typeface="DM Sans" panose="020F0502020204030204" pitchFamily="34" charset="0"/>
              </a:rPr>
              <a:t>Q5VSL9</a:t>
            </a:r>
            <a:endParaRPr lang="en-BE"/>
          </a:p>
        </p:txBody>
      </p:sp>
    </p:spTree>
    <p:extLst>
      <p:ext uri="{BB962C8B-B14F-4D97-AF65-F5344CB8AC3E}">
        <p14:creationId xmlns:p14="http://schemas.microsoft.com/office/powerpoint/2010/main" val="169069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FF6BFE-533C-4D9F-9F0F-ED38AC8B2E53}"/>
              </a:ext>
            </a:extLst>
          </p:cNvPr>
          <p:cNvPicPr>
            <a:picLocks noChangeAspect="1"/>
          </p:cNvPicPr>
          <p:nvPr/>
        </p:nvPicPr>
        <p:blipFill rotWithShape="1">
          <a:blip r:embed="rId3"/>
          <a:srcRect l="75080" t="29814" r="14548" b="28591"/>
          <a:stretch/>
        </p:blipFill>
        <p:spPr>
          <a:xfrm>
            <a:off x="7466336" y="1690688"/>
            <a:ext cx="4528418" cy="3553067"/>
          </a:xfrm>
          <a:prstGeom prst="rect">
            <a:avLst/>
          </a:prstGeom>
        </p:spPr>
      </p:pic>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dirty="0" err="1"/>
              <a:t>AlphaFold</a:t>
            </a:r>
            <a:r>
              <a:rPr lang="en-US" sz="4000" dirty="0"/>
              <a:t>-Multimer: prediction of complexes</a:t>
            </a:r>
            <a:endParaRPr lang="en-US" sz="4000" b="1" dirty="0"/>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ijdelijke aanduiding voor inhoud 2">
            <a:extLst>
              <a:ext uri="{FF2B5EF4-FFF2-40B4-BE49-F238E27FC236}">
                <a16:creationId xmlns:a16="http://schemas.microsoft.com/office/drawing/2014/main" id="{BFCD1914-1A7D-41D9-AA0D-5B530720AD4B}"/>
              </a:ext>
            </a:extLst>
          </p:cNvPr>
          <p:cNvSpPr>
            <a:spLocks noGrp="1"/>
          </p:cNvSpPr>
          <p:nvPr>
            <p:ph idx="1"/>
          </p:nvPr>
        </p:nvSpPr>
        <p:spPr>
          <a:xfrm>
            <a:off x="646349" y="1473078"/>
            <a:ext cx="7011838" cy="4274256"/>
          </a:xfrm>
        </p:spPr>
        <p:txBody>
          <a:bodyPr/>
          <a:lstStyle/>
          <a:p>
            <a:r>
              <a:rPr lang="en-GB" sz="2000" err="1"/>
              <a:t>AlphaFold</a:t>
            </a:r>
            <a:r>
              <a:rPr lang="en-GB" sz="2000"/>
              <a:t> model trained specifically for multimeric protein complexes</a:t>
            </a:r>
            <a:endParaRPr lang="en-US" sz="2000"/>
          </a:p>
          <a:p>
            <a:r>
              <a:rPr lang="en-US" sz="2000"/>
              <a:t>Works relatively well</a:t>
            </a:r>
          </a:p>
          <a:p>
            <a:pPr lvl="1">
              <a:buFont typeface="Wingdings" panose="05000000000000000000" pitchFamily="2" charset="2"/>
              <a:buChar char="à"/>
            </a:pPr>
            <a:r>
              <a:rPr lang="en-US" sz="1600"/>
              <a:t> Successful prediction of interface in 70% of cases </a:t>
            </a:r>
          </a:p>
          <a:p>
            <a:pPr lvl="1">
              <a:buFont typeface="Wingdings" panose="05000000000000000000" pitchFamily="2" charset="2"/>
              <a:buChar char="à"/>
            </a:pPr>
            <a:r>
              <a:rPr lang="en-US" sz="1600"/>
              <a:t> High accuracy complex model in 26% of cases</a:t>
            </a:r>
          </a:p>
          <a:p>
            <a:pPr marL="457200" lvl="1" indent="0">
              <a:buNone/>
            </a:pPr>
            <a:endParaRPr lang="en-US" sz="2000"/>
          </a:p>
          <a:p>
            <a:r>
              <a:rPr lang="en-US" sz="2000"/>
              <a:t>Higher performance for </a:t>
            </a:r>
            <a:r>
              <a:rPr lang="en-US" sz="2000" b="1"/>
              <a:t>homomeric interfaces </a:t>
            </a:r>
            <a:r>
              <a:rPr lang="en-US" sz="2000"/>
              <a:t>than heteromeric interfaces</a:t>
            </a:r>
          </a:p>
          <a:p>
            <a:pPr lvl="1">
              <a:buFont typeface="Wingdings" panose="05000000000000000000" pitchFamily="2" charset="2"/>
              <a:buChar char="à"/>
            </a:pPr>
            <a:r>
              <a:rPr lang="en-US" sz="1600"/>
              <a:t>Evolutionary information is harder to access for heteromeric assemblies</a:t>
            </a:r>
          </a:p>
          <a:p>
            <a:pPr marL="0" indent="0">
              <a:buNone/>
            </a:pPr>
            <a:endParaRPr lang="en-US" sz="2000"/>
          </a:p>
          <a:p>
            <a:r>
              <a:rPr lang="en-US" sz="2000"/>
              <a:t>Algorithm is (generally) not able to predict binding of </a:t>
            </a:r>
            <a:r>
              <a:rPr lang="en-US" sz="2000" b="1"/>
              <a:t>antibodies/nanobodies</a:t>
            </a:r>
          </a:p>
          <a:p>
            <a:pPr lvl="1">
              <a:buFont typeface="Wingdings" panose="05000000000000000000" pitchFamily="2" charset="2"/>
              <a:buChar char="à"/>
            </a:pPr>
            <a:r>
              <a:rPr lang="en-US" sz="1600">
                <a:sym typeface="Wingdings" panose="05000000000000000000" pitchFamily="2" charset="2"/>
              </a:rPr>
              <a:t>No evolutionary information available</a:t>
            </a: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None/>
            </a:pPr>
            <a:endParaRPr lang="en-US" sz="2400"/>
          </a:p>
          <a:p>
            <a:endParaRPr lang="en-US" sz="2400"/>
          </a:p>
          <a:p>
            <a:endParaRPr lang="en-US" sz="2400">
              <a:sym typeface="Wingdings" panose="05000000000000000000" pitchFamily="2" charset="2"/>
            </a:endParaRPr>
          </a:p>
          <a:p>
            <a:pPr marL="0" indent="0">
              <a:buNone/>
            </a:pPr>
            <a:endParaRPr lang="en-US" sz="2400"/>
          </a:p>
          <a:p>
            <a:pPr marL="0" indent="0">
              <a:buNone/>
            </a:pPr>
            <a:r>
              <a:rPr lang="en-US"/>
              <a:t>	</a:t>
            </a:r>
            <a:endParaRPr lang="en-BE"/>
          </a:p>
        </p:txBody>
      </p:sp>
      <p:sp>
        <p:nvSpPr>
          <p:cNvPr id="22" name="Tekstvak 5">
            <a:extLst>
              <a:ext uri="{FF2B5EF4-FFF2-40B4-BE49-F238E27FC236}">
                <a16:creationId xmlns:a16="http://schemas.microsoft.com/office/drawing/2014/main" id="{26CB1335-C08D-441E-84E7-C2A0D7BC8F84}"/>
              </a:ext>
            </a:extLst>
          </p:cNvPr>
          <p:cNvSpPr txBox="1"/>
          <p:nvPr/>
        </p:nvSpPr>
        <p:spPr>
          <a:xfrm>
            <a:off x="1913549" y="6185098"/>
            <a:ext cx="5102079" cy="523220"/>
          </a:xfrm>
          <a:prstGeom prst="rect">
            <a:avLst/>
          </a:prstGeom>
          <a:noFill/>
        </p:spPr>
        <p:txBody>
          <a:bodyPr wrap="square" rtlCol="0">
            <a:spAutoFit/>
          </a:bodyPr>
          <a:lstStyle/>
          <a:p>
            <a:r>
              <a:rPr lang="en-US" sz="1400" dirty="0"/>
              <a:t>Evans*, O’Neill*, </a:t>
            </a:r>
            <a:r>
              <a:rPr lang="en-US" sz="1400" dirty="0" err="1"/>
              <a:t>Pritzel</a:t>
            </a:r>
            <a:r>
              <a:rPr lang="en-US" sz="1400" dirty="0"/>
              <a:t>*, </a:t>
            </a:r>
            <a:r>
              <a:rPr lang="en-US" sz="1400" dirty="0" err="1"/>
              <a:t>Antropova</a:t>
            </a:r>
            <a:r>
              <a:rPr lang="en-US" sz="1400" dirty="0"/>
              <a:t>* </a:t>
            </a:r>
            <a:r>
              <a:rPr lang="en-US" sz="1400" i="1" dirty="0"/>
              <a:t>et al</a:t>
            </a:r>
            <a:r>
              <a:rPr lang="en-US" sz="1400" dirty="0"/>
              <a:t>., </a:t>
            </a:r>
            <a:r>
              <a:rPr lang="en-US" sz="1400" dirty="0" err="1"/>
              <a:t>BioRxiv</a:t>
            </a:r>
            <a:r>
              <a:rPr lang="en-US" sz="1400" dirty="0"/>
              <a:t>, 2022</a:t>
            </a:r>
          </a:p>
          <a:p>
            <a:r>
              <a:rPr lang="en-GB" sz="1400" dirty="0"/>
              <a:t>https://</a:t>
            </a:r>
            <a:r>
              <a:rPr lang="en-GB" sz="1400" dirty="0" err="1"/>
              <a:t>www.biorxiv.org</a:t>
            </a:r>
            <a:r>
              <a:rPr lang="en-GB" sz="1400" dirty="0"/>
              <a:t>/content/10.1101/2021.10.04.463034v2</a:t>
            </a:r>
            <a:endParaRPr lang="en-BE" sz="1400" dirty="0"/>
          </a:p>
        </p:txBody>
      </p:sp>
      <p:sp>
        <p:nvSpPr>
          <p:cNvPr id="5" name="TextBox 4">
            <a:extLst>
              <a:ext uri="{FF2B5EF4-FFF2-40B4-BE49-F238E27FC236}">
                <a16:creationId xmlns:a16="http://schemas.microsoft.com/office/drawing/2014/main" id="{910B9890-7BC9-4FE4-ABFD-E018576F173E}"/>
              </a:ext>
            </a:extLst>
          </p:cNvPr>
          <p:cNvSpPr txBox="1"/>
          <p:nvPr/>
        </p:nvSpPr>
        <p:spPr>
          <a:xfrm>
            <a:off x="8675094" y="5028392"/>
            <a:ext cx="2110902" cy="923330"/>
          </a:xfrm>
          <a:prstGeom prst="rect">
            <a:avLst/>
          </a:prstGeom>
          <a:noFill/>
        </p:spPr>
        <p:txBody>
          <a:bodyPr wrap="square" rtlCol="0">
            <a:spAutoFit/>
          </a:bodyPr>
          <a:lstStyle/>
          <a:p>
            <a:r>
              <a:rPr lang="en-US" b="1">
                <a:solidFill>
                  <a:srgbClr val="0000E6"/>
                </a:solidFill>
              </a:rPr>
              <a:t>A2</a:t>
            </a:r>
            <a:r>
              <a:rPr lang="en-US" b="1">
                <a:solidFill>
                  <a:srgbClr val="D81012"/>
                </a:solidFill>
              </a:rPr>
              <a:t>B2</a:t>
            </a:r>
            <a:r>
              <a:rPr lang="en-US" b="1">
                <a:solidFill>
                  <a:srgbClr val="A40F75"/>
                </a:solidFill>
              </a:rPr>
              <a:t>C2</a:t>
            </a:r>
            <a:r>
              <a:rPr lang="en-US"/>
              <a:t> </a:t>
            </a:r>
            <a:r>
              <a:rPr lang="en-US" err="1"/>
              <a:t>heteromer</a:t>
            </a:r>
            <a:endParaRPr lang="en-US"/>
          </a:p>
          <a:p>
            <a:endParaRPr lang="en-US"/>
          </a:p>
          <a:p>
            <a:r>
              <a:rPr lang="en-US" b="1">
                <a:solidFill>
                  <a:srgbClr val="00D700"/>
                </a:solidFill>
              </a:rPr>
              <a:t>Ground truth</a:t>
            </a:r>
            <a:endParaRPr lang="en-BE" b="1">
              <a:solidFill>
                <a:srgbClr val="00D700"/>
              </a:solidFill>
            </a:endParaRPr>
          </a:p>
        </p:txBody>
      </p:sp>
      <p:sp>
        <p:nvSpPr>
          <p:cNvPr id="8" name="TextBox 7">
            <a:extLst>
              <a:ext uri="{FF2B5EF4-FFF2-40B4-BE49-F238E27FC236}">
                <a16:creationId xmlns:a16="http://schemas.microsoft.com/office/drawing/2014/main" id="{043F5C7A-5F19-4D0B-804A-6C73CC2479C5}"/>
              </a:ext>
            </a:extLst>
          </p:cNvPr>
          <p:cNvSpPr txBox="1"/>
          <p:nvPr/>
        </p:nvSpPr>
        <p:spPr>
          <a:xfrm>
            <a:off x="11775057" y="6478436"/>
            <a:ext cx="416943" cy="369332"/>
          </a:xfrm>
          <a:prstGeom prst="rect">
            <a:avLst/>
          </a:prstGeom>
          <a:noFill/>
        </p:spPr>
        <p:txBody>
          <a:bodyPr wrap="square" rtlCol="0">
            <a:spAutoFit/>
          </a:bodyPr>
          <a:lstStyle/>
          <a:p>
            <a:r>
              <a:rPr lang="en-US"/>
              <a:t>41</a:t>
            </a:r>
            <a:endParaRPr lang="en-BE"/>
          </a:p>
        </p:txBody>
      </p:sp>
    </p:spTree>
    <p:extLst>
      <p:ext uri="{BB962C8B-B14F-4D97-AF65-F5344CB8AC3E}">
        <p14:creationId xmlns:p14="http://schemas.microsoft.com/office/powerpoint/2010/main" val="1764031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67546" y="-44070"/>
            <a:ext cx="10932269" cy="1325563"/>
          </a:xfrm>
        </p:spPr>
        <p:txBody>
          <a:bodyPr/>
          <a:lstStyle/>
          <a:p>
            <a:pPr marL="0" indent="0">
              <a:buNone/>
            </a:pPr>
            <a:r>
              <a:rPr lang="en-US" sz="4000" err="1"/>
              <a:t>AlphaFold</a:t>
            </a:r>
            <a:r>
              <a:rPr lang="en-US" sz="4000"/>
              <a:t>-Multimer: evaluation metrics</a:t>
            </a:r>
            <a:endParaRPr lang="en-US" sz="4000" b="1"/>
          </a:p>
        </p:txBody>
      </p:sp>
      <p:sp>
        <p:nvSpPr>
          <p:cNvPr id="15" name="Rectangle 14">
            <a:extLst>
              <a:ext uri="{FF2B5EF4-FFF2-40B4-BE49-F238E27FC236}">
                <a16:creationId xmlns:a16="http://schemas.microsoft.com/office/drawing/2014/main" id="{60C32C96-8D9B-4EE2-8EA7-EB46D2C1DA7A}"/>
              </a:ext>
            </a:extLst>
          </p:cNvPr>
          <p:cNvSpPr/>
          <p:nvPr/>
        </p:nvSpPr>
        <p:spPr>
          <a:xfrm>
            <a:off x="1557952" y="4694423"/>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ijdelijke aanduiding voor inhoud 2">
            <a:extLst>
              <a:ext uri="{FF2B5EF4-FFF2-40B4-BE49-F238E27FC236}">
                <a16:creationId xmlns:a16="http://schemas.microsoft.com/office/drawing/2014/main" id="{BFCD1914-1A7D-41D9-AA0D-5B530720AD4B}"/>
              </a:ext>
            </a:extLst>
          </p:cNvPr>
          <p:cNvSpPr>
            <a:spLocks noGrp="1"/>
          </p:cNvSpPr>
          <p:nvPr>
            <p:ph idx="1"/>
          </p:nvPr>
        </p:nvSpPr>
        <p:spPr>
          <a:xfrm>
            <a:off x="867546" y="1015743"/>
            <a:ext cx="10571285" cy="1727796"/>
          </a:xfrm>
          <a:solidFill>
            <a:schemeClr val="bg1"/>
          </a:solidFill>
        </p:spPr>
        <p:txBody>
          <a:bodyPr/>
          <a:lstStyle/>
          <a:p>
            <a:pPr marL="357187" indent="-342900"/>
            <a:r>
              <a:rPr lang="en-US" sz="2400" b="1" err="1"/>
              <a:t>ipTM</a:t>
            </a:r>
            <a:r>
              <a:rPr lang="en-US" sz="2400"/>
              <a:t>: interface </a:t>
            </a:r>
            <a:r>
              <a:rPr lang="en-US" sz="2400" err="1"/>
              <a:t>pTM</a:t>
            </a:r>
            <a:r>
              <a:rPr lang="en-US" sz="2400"/>
              <a:t> </a:t>
            </a:r>
          </a:p>
          <a:p>
            <a:pPr lvl="1"/>
            <a:r>
              <a:rPr lang="en-US" sz="2000"/>
              <a:t>scores the interactions between residues of different chains (protein interface)</a:t>
            </a:r>
            <a:endParaRPr lang="en-GB" sz="2000"/>
          </a:p>
          <a:p>
            <a:pPr lvl="1"/>
            <a:r>
              <a:rPr lang="en-GB" sz="2000"/>
              <a:t>a weighted combination of </a:t>
            </a:r>
            <a:r>
              <a:rPr lang="en-GB" sz="2000" err="1"/>
              <a:t>pTM</a:t>
            </a:r>
            <a:r>
              <a:rPr lang="en-GB" sz="2000"/>
              <a:t> and </a:t>
            </a:r>
            <a:r>
              <a:rPr lang="en-GB" sz="2000" err="1"/>
              <a:t>ipTM</a:t>
            </a:r>
            <a:r>
              <a:rPr lang="en-GB" sz="2000"/>
              <a:t> as our model confidence metric, in order to account for some intra-chain confidence in the model ranking:                                                                 </a:t>
            </a:r>
            <a:r>
              <a:rPr lang="en-GB" sz="2400"/>
              <a:t> </a:t>
            </a:r>
            <a:r>
              <a:rPr lang="en-GB" sz="2000" b="1"/>
              <a:t>model confidence = 0.8 · </a:t>
            </a:r>
            <a:r>
              <a:rPr lang="en-GB" sz="2000" b="1" err="1"/>
              <a:t>ipTM</a:t>
            </a:r>
            <a:r>
              <a:rPr lang="en-GB" sz="2000" b="1"/>
              <a:t> + 0.2 · </a:t>
            </a:r>
            <a:r>
              <a:rPr lang="en-GB" sz="2000" b="1" err="1"/>
              <a:t>pTM</a:t>
            </a:r>
            <a:endParaRPr lang="en-GB" sz="2000" b="1"/>
          </a:p>
          <a:p>
            <a:pPr marL="1473200" indent="-1458913">
              <a:buNone/>
            </a:pPr>
            <a:r>
              <a:rPr lang="en-US" sz="2400"/>
              <a:t> </a:t>
            </a:r>
          </a:p>
          <a:p>
            <a:pPr marL="1473200" indent="-1458913">
              <a:buNone/>
            </a:pPr>
            <a:r>
              <a:rPr lang="en-US" sz="2400"/>
              <a:t>	</a:t>
            </a:r>
          </a:p>
          <a:p>
            <a:endParaRPr lang="en-US" sz="2400"/>
          </a:p>
          <a:p>
            <a:pPr marL="0" indent="0">
              <a:buNone/>
            </a:pPr>
            <a:endParaRPr lang="en-US" sz="2400"/>
          </a:p>
          <a:p>
            <a:pPr marL="0" indent="0">
              <a:buNone/>
            </a:pPr>
            <a:endParaRPr lang="en-US" sz="2400"/>
          </a:p>
          <a:p>
            <a:pPr marL="457200" lvl="1" indent="0">
              <a:buNone/>
            </a:pPr>
            <a:endParaRPr lang="en-US" sz="2000"/>
          </a:p>
          <a:p>
            <a:pPr marL="0" indent="0">
              <a:buNone/>
            </a:pPr>
            <a:endParaRPr lang="en-US" sz="2000"/>
          </a:p>
          <a:p>
            <a:pPr>
              <a:buFontTx/>
              <a:buChar char="-"/>
            </a:pPr>
            <a:endParaRPr lang="en-US" sz="2400"/>
          </a:p>
          <a:p>
            <a:pPr marL="457200" indent="-457200">
              <a:buFont typeface="+mj-lt"/>
              <a:buAutoNum type="arabicPeriod"/>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None/>
            </a:pPr>
            <a:endParaRPr lang="en-US" sz="2400"/>
          </a:p>
          <a:p>
            <a:endParaRPr lang="en-US" sz="2400"/>
          </a:p>
          <a:p>
            <a:endParaRPr lang="en-US" sz="2400">
              <a:sym typeface="Wingdings" panose="05000000000000000000" pitchFamily="2" charset="2"/>
            </a:endParaRPr>
          </a:p>
          <a:p>
            <a:pPr marL="0" indent="0">
              <a:buNone/>
            </a:pPr>
            <a:endParaRPr lang="en-US" sz="2400"/>
          </a:p>
          <a:p>
            <a:pPr marL="0" indent="0">
              <a:buNone/>
            </a:pPr>
            <a:r>
              <a:rPr lang="en-US"/>
              <a:t>	</a:t>
            </a:r>
            <a:endParaRPr lang="en-BE"/>
          </a:p>
        </p:txBody>
      </p:sp>
      <p:pic>
        <p:nvPicPr>
          <p:cNvPr id="4" name="Picture 3">
            <a:extLst>
              <a:ext uri="{FF2B5EF4-FFF2-40B4-BE49-F238E27FC236}">
                <a16:creationId xmlns:a16="http://schemas.microsoft.com/office/drawing/2014/main" id="{1C8E88BE-4DB3-4A91-81CE-6DEA774F1A5B}"/>
              </a:ext>
            </a:extLst>
          </p:cNvPr>
          <p:cNvPicPr>
            <a:picLocks noChangeAspect="1"/>
          </p:cNvPicPr>
          <p:nvPr/>
        </p:nvPicPr>
        <p:blipFill rotWithShape="1">
          <a:blip r:embed="rId3"/>
          <a:srcRect l="79579" t="32668" r="5986" b="33076"/>
          <a:stretch/>
        </p:blipFill>
        <p:spPr>
          <a:xfrm>
            <a:off x="1821580" y="3235199"/>
            <a:ext cx="5810655" cy="2698083"/>
          </a:xfrm>
          <a:prstGeom prst="rect">
            <a:avLst/>
          </a:prstGeom>
        </p:spPr>
      </p:pic>
      <p:sp>
        <p:nvSpPr>
          <p:cNvPr id="7" name="TextBox 6">
            <a:extLst>
              <a:ext uri="{FF2B5EF4-FFF2-40B4-BE49-F238E27FC236}">
                <a16:creationId xmlns:a16="http://schemas.microsoft.com/office/drawing/2014/main" id="{3841E1CF-881E-40E1-9D55-BEBC01269C71}"/>
              </a:ext>
            </a:extLst>
          </p:cNvPr>
          <p:cNvSpPr txBox="1"/>
          <p:nvPr/>
        </p:nvSpPr>
        <p:spPr>
          <a:xfrm>
            <a:off x="5780737" y="3315835"/>
            <a:ext cx="1332690" cy="369332"/>
          </a:xfrm>
          <a:prstGeom prst="rect">
            <a:avLst/>
          </a:prstGeom>
          <a:noFill/>
        </p:spPr>
        <p:txBody>
          <a:bodyPr wrap="square" rtlCol="0">
            <a:spAutoFit/>
          </a:bodyPr>
          <a:lstStyle/>
          <a:p>
            <a:r>
              <a:rPr lang="en-US" b="1"/>
              <a:t>PAE plot</a:t>
            </a:r>
            <a:endParaRPr lang="en-BE" b="1"/>
          </a:p>
        </p:txBody>
      </p:sp>
      <p:sp>
        <p:nvSpPr>
          <p:cNvPr id="3" name="Rectangle 2">
            <a:extLst>
              <a:ext uri="{FF2B5EF4-FFF2-40B4-BE49-F238E27FC236}">
                <a16:creationId xmlns:a16="http://schemas.microsoft.com/office/drawing/2014/main" id="{7A1446F7-94CF-48A9-BEE5-5CDA7C6062A4}"/>
              </a:ext>
            </a:extLst>
          </p:cNvPr>
          <p:cNvSpPr/>
          <p:nvPr/>
        </p:nvSpPr>
        <p:spPr>
          <a:xfrm>
            <a:off x="5401358" y="3734317"/>
            <a:ext cx="1040860" cy="999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6F65B6BA-8A7D-4E68-99C4-BE4540C9150A}"/>
              </a:ext>
            </a:extLst>
          </p:cNvPr>
          <p:cNvSpPr/>
          <p:nvPr/>
        </p:nvSpPr>
        <p:spPr>
          <a:xfrm>
            <a:off x="6477886" y="4802947"/>
            <a:ext cx="645269" cy="660535"/>
          </a:xfrm>
          <a:prstGeom prst="rect">
            <a:avLst/>
          </a:prstGeom>
          <a:noFill/>
          <a:ln w="28575">
            <a:solidFill>
              <a:srgbClr val="0000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B69F1250-C947-4C66-9AF1-8BE06C1B0FF0}"/>
              </a:ext>
            </a:extLst>
          </p:cNvPr>
          <p:cNvSpPr/>
          <p:nvPr/>
        </p:nvSpPr>
        <p:spPr>
          <a:xfrm>
            <a:off x="5401358" y="4774095"/>
            <a:ext cx="1040860" cy="689388"/>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9" name="Straight Connector 8">
            <a:extLst>
              <a:ext uri="{FF2B5EF4-FFF2-40B4-BE49-F238E27FC236}">
                <a16:creationId xmlns:a16="http://schemas.microsoft.com/office/drawing/2014/main" id="{5B944336-2FE8-4453-897B-07A541200192}"/>
              </a:ext>
            </a:extLst>
          </p:cNvPr>
          <p:cNvCxnSpPr/>
          <p:nvPr/>
        </p:nvCxnSpPr>
        <p:spPr>
          <a:xfrm flipH="1" flipV="1">
            <a:off x="5401358" y="3326656"/>
            <a:ext cx="145915" cy="4196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41D2B7-47F2-464C-AD65-96BF6AA0EC00}"/>
              </a:ext>
            </a:extLst>
          </p:cNvPr>
          <p:cNvSpPr txBox="1"/>
          <p:nvPr/>
        </p:nvSpPr>
        <p:spPr>
          <a:xfrm>
            <a:off x="4944157" y="2976780"/>
            <a:ext cx="1060315" cy="369332"/>
          </a:xfrm>
          <a:prstGeom prst="rect">
            <a:avLst/>
          </a:prstGeom>
          <a:noFill/>
        </p:spPr>
        <p:txBody>
          <a:bodyPr wrap="square" rtlCol="0">
            <a:spAutoFit/>
          </a:bodyPr>
          <a:lstStyle/>
          <a:p>
            <a:r>
              <a:rPr lang="en-US" b="1">
                <a:solidFill>
                  <a:srgbClr val="FF0000"/>
                </a:solidFill>
              </a:rPr>
              <a:t>chain A</a:t>
            </a:r>
            <a:endParaRPr lang="en-BE"/>
          </a:p>
        </p:txBody>
      </p:sp>
      <p:sp>
        <p:nvSpPr>
          <p:cNvPr id="16" name="TextBox 15">
            <a:extLst>
              <a:ext uri="{FF2B5EF4-FFF2-40B4-BE49-F238E27FC236}">
                <a16:creationId xmlns:a16="http://schemas.microsoft.com/office/drawing/2014/main" id="{45B15BC1-F4E9-4625-9928-5D5A75EAF45F}"/>
              </a:ext>
            </a:extLst>
          </p:cNvPr>
          <p:cNvSpPr txBox="1"/>
          <p:nvPr/>
        </p:nvSpPr>
        <p:spPr>
          <a:xfrm>
            <a:off x="6263877" y="5851688"/>
            <a:ext cx="1060315" cy="369332"/>
          </a:xfrm>
          <a:prstGeom prst="rect">
            <a:avLst/>
          </a:prstGeom>
          <a:noFill/>
        </p:spPr>
        <p:txBody>
          <a:bodyPr wrap="square" rtlCol="0">
            <a:spAutoFit/>
          </a:bodyPr>
          <a:lstStyle/>
          <a:p>
            <a:r>
              <a:rPr lang="en-US" b="1">
                <a:solidFill>
                  <a:srgbClr val="0000E6"/>
                </a:solidFill>
              </a:rPr>
              <a:t>chain B</a:t>
            </a:r>
            <a:endParaRPr lang="en-BE"/>
          </a:p>
        </p:txBody>
      </p:sp>
      <p:cxnSp>
        <p:nvCxnSpPr>
          <p:cNvPr id="17" name="Straight Connector 16">
            <a:extLst>
              <a:ext uri="{FF2B5EF4-FFF2-40B4-BE49-F238E27FC236}">
                <a16:creationId xmlns:a16="http://schemas.microsoft.com/office/drawing/2014/main" id="{2832A4D9-1D04-44DB-8753-487EC9E9996D}"/>
              </a:ext>
            </a:extLst>
          </p:cNvPr>
          <p:cNvCxnSpPr/>
          <p:nvPr/>
        </p:nvCxnSpPr>
        <p:spPr>
          <a:xfrm flipH="1" flipV="1">
            <a:off x="6612451" y="5463482"/>
            <a:ext cx="145915" cy="419691"/>
          </a:xfrm>
          <a:prstGeom prst="line">
            <a:avLst/>
          </a:prstGeom>
          <a:ln w="28575">
            <a:solidFill>
              <a:srgbClr val="0000E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B14D09-2F68-4C07-B8E1-6617430766BF}"/>
              </a:ext>
            </a:extLst>
          </p:cNvPr>
          <p:cNvCxnSpPr>
            <a:cxnSpLocks/>
          </p:cNvCxnSpPr>
          <p:nvPr/>
        </p:nvCxnSpPr>
        <p:spPr>
          <a:xfrm flipH="1" flipV="1">
            <a:off x="5514847" y="5447740"/>
            <a:ext cx="183204" cy="81342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5086A3-1F38-499B-9D45-809ED6A1EA11}"/>
              </a:ext>
            </a:extLst>
          </p:cNvPr>
          <p:cNvSpPr txBox="1"/>
          <p:nvPr/>
        </p:nvSpPr>
        <p:spPr>
          <a:xfrm>
            <a:off x="5041434" y="6261166"/>
            <a:ext cx="1595336" cy="369332"/>
          </a:xfrm>
          <a:prstGeom prst="rect">
            <a:avLst/>
          </a:prstGeom>
          <a:noFill/>
          <a:ln>
            <a:noFill/>
          </a:ln>
        </p:spPr>
        <p:txBody>
          <a:bodyPr wrap="square" rtlCol="0">
            <a:spAutoFit/>
          </a:bodyPr>
          <a:lstStyle/>
          <a:p>
            <a:r>
              <a:rPr lang="en-US" b="1">
                <a:solidFill>
                  <a:srgbClr val="FF0000"/>
                </a:solidFill>
              </a:rPr>
              <a:t>A</a:t>
            </a:r>
            <a:r>
              <a:rPr lang="en-US" b="1"/>
              <a:t>-</a:t>
            </a:r>
            <a:r>
              <a:rPr lang="en-US" b="1">
                <a:solidFill>
                  <a:srgbClr val="0000E6"/>
                </a:solidFill>
              </a:rPr>
              <a:t>B</a:t>
            </a:r>
            <a:r>
              <a:rPr lang="en-US" b="1">
                <a:solidFill>
                  <a:srgbClr val="FF0000"/>
                </a:solidFill>
              </a:rPr>
              <a:t> </a:t>
            </a:r>
            <a:r>
              <a:rPr lang="en-US" b="1"/>
              <a:t>interface</a:t>
            </a:r>
            <a:endParaRPr lang="en-BE"/>
          </a:p>
        </p:txBody>
      </p:sp>
      <p:sp>
        <p:nvSpPr>
          <p:cNvPr id="23" name="Rectangle 22">
            <a:extLst>
              <a:ext uri="{FF2B5EF4-FFF2-40B4-BE49-F238E27FC236}">
                <a16:creationId xmlns:a16="http://schemas.microsoft.com/office/drawing/2014/main" id="{0D66DCF1-A36A-49DC-A47E-6707C54E7DCA}"/>
              </a:ext>
            </a:extLst>
          </p:cNvPr>
          <p:cNvSpPr/>
          <p:nvPr/>
        </p:nvSpPr>
        <p:spPr>
          <a:xfrm>
            <a:off x="6468158" y="3753635"/>
            <a:ext cx="651753" cy="102045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TextBox 19">
            <a:extLst>
              <a:ext uri="{FF2B5EF4-FFF2-40B4-BE49-F238E27FC236}">
                <a16:creationId xmlns:a16="http://schemas.microsoft.com/office/drawing/2014/main" id="{A875CDD9-601E-45F5-B43A-2523EB8B9D84}"/>
              </a:ext>
            </a:extLst>
          </p:cNvPr>
          <p:cNvSpPr txBox="1"/>
          <p:nvPr/>
        </p:nvSpPr>
        <p:spPr>
          <a:xfrm>
            <a:off x="11775057" y="6788144"/>
            <a:ext cx="521446" cy="369332"/>
          </a:xfrm>
          <a:prstGeom prst="rect">
            <a:avLst/>
          </a:prstGeom>
          <a:noFill/>
        </p:spPr>
        <p:txBody>
          <a:bodyPr wrap="square" rtlCol="0">
            <a:spAutoFit/>
          </a:bodyPr>
          <a:lstStyle/>
          <a:p>
            <a:r>
              <a:rPr lang="en-US"/>
              <a:t>42</a:t>
            </a:r>
            <a:endParaRPr lang="en-BE"/>
          </a:p>
        </p:txBody>
      </p:sp>
      <p:sp>
        <p:nvSpPr>
          <p:cNvPr id="8" name="TextBox 7">
            <a:extLst>
              <a:ext uri="{FF2B5EF4-FFF2-40B4-BE49-F238E27FC236}">
                <a16:creationId xmlns:a16="http://schemas.microsoft.com/office/drawing/2014/main" id="{9E52E3F0-D33B-4F38-9838-516BA0952A42}"/>
              </a:ext>
            </a:extLst>
          </p:cNvPr>
          <p:cNvSpPr txBox="1"/>
          <p:nvPr/>
        </p:nvSpPr>
        <p:spPr>
          <a:xfrm>
            <a:off x="7285922" y="3774425"/>
            <a:ext cx="4894696" cy="3570208"/>
          </a:xfrm>
          <a:prstGeom prst="rect">
            <a:avLst/>
          </a:prstGeom>
          <a:noFill/>
        </p:spPr>
        <p:txBody>
          <a:bodyPr wrap="square" rtlCol="0">
            <a:spAutoFit/>
          </a:bodyPr>
          <a:lstStyle/>
          <a:p>
            <a:pPr marL="742950" lvl="1" indent="-285750">
              <a:buClr>
                <a:schemeClr val="accent5"/>
              </a:buClr>
              <a:buFont typeface="Wingdings" panose="05000000000000000000" pitchFamily="2" charset="2"/>
              <a:buChar char="à"/>
            </a:pPr>
            <a:r>
              <a:rPr lang="en-US" sz="1600">
                <a:sym typeface="Wingdings" panose="05000000000000000000" pitchFamily="2" charset="2"/>
              </a:rPr>
              <a:t>Predicted aligned error (PAE) shows the predicted error between all pairs of residues</a:t>
            </a: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endParaRPr lang="en-US" sz="1600">
              <a:sym typeface="Wingdings" panose="05000000000000000000" pitchFamily="2" charset="2"/>
            </a:endParaRPr>
          </a:p>
          <a:p>
            <a:pPr marL="742950" lvl="1" indent="-285750">
              <a:buClr>
                <a:schemeClr val="accent5"/>
              </a:buClr>
              <a:buFont typeface="Wingdings" panose="05000000000000000000" pitchFamily="2" charset="2"/>
              <a:buChar char="à"/>
            </a:pPr>
            <a:r>
              <a:rPr lang="en-US" sz="1600">
                <a:sym typeface="Wingdings" panose="05000000000000000000" pitchFamily="2" charset="2"/>
              </a:rPr>
              <a:t>Plot shows accurate predictions for the individual domains, but an inaccurate  geometry of the predicted complex</a:t>
            </a:r>
          </a:p>
          <a:p>
            <a:pPr lvl="1">
              <a:buClr>
                <a:schemeClr val="accent5"/>
              </a:buClr>
              <a:buFont typeface="Wingdings" panose="05000000000000000000" pitchFamily="2" charset="2"/>
              <a:buChar char="à"/>
            </a:pPr>
            <a:endParaRPr lang="en-US" sz="1600">
              <a:sym typeface="Wingdings" panose="05000000000000000000" pitchFamily="2" charset="2"/>
            </a:endParaRPr>
          </a:p>
          <a:p>
            <a:pPr lvl="1">
              <a:buFont typeface="Wingdings" panose="05000000000000000000" pitchFamily="2" charset="2"/>
              <a:buChar char="à"/>
            </a:pPr>
            <a:endParaRPr lang="en-US" sz="1600">
              <a:sym typeface="Wingdings" panose="05000000000000000000" pitchFamily="2" charset="2"/>
            </a:endParaRPr>
          </a:p>
          <a:p>
            <a:pPr lvl="1"/>
            <a:endParaRPr lang="en-US" sz="1600">
              <a:sym typeface="Wingdings" panose="05000000000000000000" pitchFamily="2" charset="2"/>
            </a:endParaRPr>
          </a:p>
          <a:p>
            <a:pPr lvl="1"/>
            <a:endParaRPr lang="en-US" sz="1600">
              <a:sym typeface="Wingdings" panose="05000000000000000000" pitchFamily="2" charset="2"/>
            </a:endParaRPr>
          </a:p>
          <a:p>
            <a:pPr lvl="1"/>
            <a:endParaRPr lang="en-US" sz="1600">
              <a:sym typeface="Wingdings" panose="05000000000000000000" pitchFamily="2" charset="2"/>
            </a:endParaRPr>
          </a:p>
          <a:p>
            <a:endParaRPr lang="en-BE"/>
          </a:p>
        </p:txBody>
      </p:sp>
      <p:sp>
        <p:nvSpPr>
          <p:cNvPr id="22" name="Tijdelijke aanduiding voor inhoud 2">
            <a:extLst>
              <a:ext uri="{FF2B5EF4-FFF2-40B4-BE49-F238E27FC236}">
                <a16:creationId xmlns:a16="http://schemas.microsoft.com/office/drawing/2014/main" id="{6F5AB622-7CEA-B962-C99D-F9383FCF11E8}"/>
              </a:ext>
            </a:extLst>
          </p:cNvPr>
          <p:cNvSpPr txBox="1">
            <a:spLocks/>
          </p:cNvSpPr>
          <p:nvPr/>
        </p:nvSpPr>
        <p:spPr>
          <a:xfrm>
            <a:off x="867546" y="3021035"/>
            <a:ext cx="1890254" cy="4617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681E"/>
              </a:buClr>
              <a:buFont typeface="Arial" panose="020B0604020202020204" pitchFamily="34" charset="0"/>
              <a:buChar char="•"/>
              <a:defRPr sz="2800" kern="1200">
                <a:solidFill>
                  <a:srgbClr val="1B2944"/>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Clr>
                <a:srgbClr val="7C7C7C"/>
              </a:buClr>
              <a:buFontTx/>
              <a:buBlip>
                <a:blip r:embed="rId4"/>
              </a:buBlip>
              <a:defRPr sz="2400" kern="1200">
                <a:solidFill>
                  <a:srgbClr val="1B2944"/>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Clr>
                <a:srgbClr val="7C7C7C"/>
              </a:buClr>
              <a:buFont typeface="Arial" panose="020B0604020202020204" pitchFamily="34" charset="0"/>
              <a:buChar char="•"/>
              <a:defRPr sz="2000" kern="1200">
                <a:solidFill>
                  <a:srgbClr val="1B2944"/>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Clr>
                <a:srgbClr val="7C7C7C"/>
              </a:buClr>
              <a:buFont typeface="Arial" panose="020B0604020202020204" pitchFamily="34" charset="0"/>
              <a:buChar char="•"/>
              <a:defRPr sz="1800" kern="1200">
                <a:solidFill>
                  <a:srgbClr val="1B2944"/>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Clr>
                <a:srgbClr val="7C7C7C"/>
              </a:buClr>
              <a:buFont typeface="Arial" panose="020B0604020202020204" pitchFamily="34" charset="0"/>
              <a:buChar char="•"/>
              <a:defRPr sz="1800" kern="1200">
                <a:solidFill>
                  <a:srgbClr val="1B2944"/>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 PAE plot</a:t>
            </a:r>
            <a:r>
              <a:rPr lang="en-US" sz="2400"/>
              <a:t>	</a:t>
            </a:r>
          </a:p>
          <a:p>
            <a:endParaRPr lang="en-US" sz="2400"/>
          </a:p>
          <a:p>
            <a:pPr marL="0" indent="0">
              <a:buFont typeface="Arial" panose="020B0604020202020204" pitchFamily="34" charset="0"/>
              <a:buNone/>
            </a:pPr>
            <a:endParaRPr lang="en-US" sz="2400"/>
          </a:p>
          <a:p>
            <a:pPr marL="0" indent="0">
              <a:buFont typeface="Arial" panose="020B0604020202020204" pitchFamily="34" charset="0"/>
              <a:buNone/>
            </a:pPr>
            <a:endParaRPr lang="en-US" sz="2400"/>
          </a:p>
          <a:p>
            <a:pPr marL="457200" lvl="1" indent="0">
              <a:buFontTx/>
              <a:buNone/>
            </a:pPr>
            <a:endParaRPr lang="en-US" sz="2000"/>
          </a:p>
          <a:p>
            <a:pPr marL="0" indent="0">
              <a:buFont typeface="Arial" panose="020B0604020202020204" pitchFamily="34" charset="0"/>
              <a:buNone/>
            </a:pPr>
            <a:endParaRPr lang="en-US" sz="2000"/>
          </a:p>
          <a:p>
            <a:pPr>
              <a:buFontTx/>
              <a:buChar char="-"/>
            </a:pPr>
            <a:endParaRPr lang="en-US" sz="2400"/>
          </a:p>
          <a:p>
            <a:pPr marL="457200" indent="-457200">
              <a:buFont typeface="+mj-lt"/>
              <a:buAutoNum type="arabicPeriod"/>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startAt="3"/>
            </a:pPr>
            <a:endParaRPr lang="en-US" sz="2400"/>
          </a:p>
          <a:p>
            <a:pPr marL="457200" indent="-457200">
              <a:buFont typeface="+mj-lt"/>
              <a:buAutoNum type="arabicPeriod"/>
            </a:pPr>
            <a:endParaRPr lang="en-US" sz="2400"/>
          </a:p>
          <a:p>
            <a:pPr marL="457200" indent="-457200">
              <a:buFont typeface="+mj-lt"/>
              <a:buAutoNum type="arabicPeriod"/>
            </a:pPr>
            <a:endParaRPr lang="en-US" sz="2400"/>
          </a:p>
          <a:p>
            <a:pPr marL="0" indent="0">
              <a:buFont typeface="Arial" panose="020B0604020202020204" pitchFamily="34" charset="0"/>
              <a:buNone/>
            </a:pPr>
            <a:endParaRPr lang="en-US" sz="2400"/>
          </a:p>
          <a:p>
            <a:endParaRPr lang="en-US" sz="2400"/>
          </a:p>
          <a:p>
            <a:endParaRPr lang="en-US" sz="2400">
              <a:sym typeface="Wingdings" panose="05000000000000000000" pitchFamily="2" charset="2"/>
            </a:endParaRPr>
          </a:p>
          <a:p>
            <a:pPr marL="0" indent="0">
              <a:buFont typeface="Arial" panose="020B0604020202020204" pitchFamily="34" charset="0"/>
              <a:buNone/>
            </a:pPr>
            <a:endParaRPr lang="en-US" sz="2400"/>
          </a:p>
          <a:p>
            <a:pPr marL="0" indent="0">
              <a:buFont typeface="Arial" panose="020B0604020202020204" pitchFamily="34" charset="0"/>
              <a:buNone/>
            </a:pPr>
            <a:r>
              <a:rPr lang="en-US"/>
              <a:t>	</a:t>
            </a:r>
            <a:endParaRPr lang="en-BE"/>
          </a:p>
        </p:txBody>
      </p:sp>
      <p:sp>
        <p:nvSpPr>
          <p:cNvPr id="12" name="Rectangle 11">
            <a:extLst>
              <a:ext uri="{FF2B5EF4-FFF2-40B4-BE49-F238E27FC236}">
                <a16:creationId xmlns:a16="http://schemas.microsoft.com/office/drawing/2014/main" id="{62F686AF-14EE-9F1D-CA49-AF104DB6C249}"/>
              </a:ext>
            </a:extLst>
          </p:cNvPr>
          <p:cNvSpPr/>
          <p:nvPr/>
        </p:nvSpPr>
        <p:spPr>
          <a:xfrm>
            <a:off x="1433833" y="5883180"/>
            <a:ext cx="1489587" cy="734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C3F754CF-C2CF-46D4-9045-8142B6C2607A}"/>
              </a:ext>
            </a:extLst>
          </p:cNvPr>
          <p:cNvSpPr txBox="1"/>
          <p:nvPr/>
        </p:nvSpPr>
        <p:spPr>
          <a:xfrm>
            <a:off x="2186366" y="5897928"/>
            <a:ext cx="3142035" cy="646331"/>
          </a:xfrm>
          <a:prstGeom prst="rect">
            <a:avLst/>
          </a:prstGeom>
          <a:noFill/>
        </p:spPr>
        <p:txBody>
          <a:bodyPr wrap="square" rtlCol="0">
            <a:spAutoFit/>
          </a:bodyPr>
          <a:lstStyle/>
          <a:p>
            <a:r>
              <a:rPr lang="en-US" b="1">
                <a:solidFill>
                  <a:srgbClr val="FF0000"/>
                </a:solidFill>
              </a:rPr>
              <a:t>chain A</a:t>
            </a:r>
            <a:r>
              <a:rPr lang="en-US"/>
              <a:t>: residues 1-380</a:t>
            </a:r>
          </a:p>
          <a:p>
            <a:r>
              <a:rPr lang="en-US" b="1">
                <a:solidFill>
                  <a:srgbClr val="0000E6"/>
                </a:solidFill>
              </a:rPr>
              <a:t>chain B</a:t>
            </a:r>
            <a:r>
              <a:rPr lang="en-US"/>
              <a:t>: residues 381-620</a:t>
            </a:r>
            <a:endParaRPr lang="en-BE"/>
          </a:p>
        </p:txBody>
      </p:sp>
      <p:sp>
        <p:nvSpPr>
          <p:cNvPr id="24" name="Tekstvak 5">
            <a:extLst>
              <a:ext uri="{FF2B5EF4-FFF2-40B4-BE49-F238E27FC236}">
                <a16:creationId xmlns:a16="http://schemas.microsoft.com/office/drawing/2014/main" id="{9CD27012-F718-410C-84C1-3249E8A7674C}"/>
              </a:ext>
            </a:extLst>
          </p:cNvPr>
          <p:cNvSpPr txBox="1"/>
          <p:nvPr/>
        </p:nvSpPr>
        <p:spPr>
          <a:xfrm>
            <a:off x="7353911" y="2505284"/>
            <a:ext cx="5102079" cy="307777"/>
          </a:xfrm>
          <a:prstGeom prst="rect">
            <a:avLst/>
          </a:prstGeom>
          <a:noFill/>
        </p:spPr>
        <p:txBody>
          <a:bodyPr wrap="square" rtlCol="0">
            <a:spAutoFit/>
          </a:bodyPr>
          <a:lstStyle/>
          <a:p>
            <a:r>
              <a:rPr lang="en-US" sz="1400"/>
              <a:t>Evans*, O’Neill*, </a:t>
            </a:r>
            <a:r>
              <a:rPr lang="en-US" sz="1400" err="1"/>
              <a:t>Pritzel</a:t>
            </a:r>
            <a:r>
              <a:rPr lang="en-US" sz="1400"/>
              <a:t>*, </a:t>
            </a:r>
            <a:r>
              <a:rPr lang="en-US" sz="1400" err="1"/>
              <a:t>Antropova</a:t>
            </a:r>
            <a:r>
              <a:rPr lang="en-US" sz="1400"/>
              <a:t>* </a:t>
            </a:r>
            <a:r>
              <a:rPr lang="en-US" sz="1400" i="1"/>
              <a:t>et al</a:t>
            </a:r>
            <a:r>
              <a:rPr lang="en-US" sz="1400"/>
              <a:t>., </a:t>
            </a:r>
            <a:r>
              <a:rPr lang="en-US" sz="1400" err="1"/>
              <a:t>BioRxiv</a:t>
            </a:r>
            <a:r>
              <a:rPr lang="en-US" sz="1400"/>
              <a:t>, 2022</a:t>
            </a:r>
            <a:endParaRPr lang="en-BE" sz="1400"/>
          </a:p>
        </p:txBody>
      </p:sp>
    </p:spTree>
    <p:extLst>
      <p:ext uri="{BB962C8B-B14F-4D97-AF65-F5344CB8AC3E}">
        <p14:creationId xmlns:p14="http://schemas.microsoft.com/office/powerpoint/2010/main" val="74390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5" grpId="0" animBg="1"/>
      <p:bldP spid="11" grpId="0"/>
      <p:bldP spid="16" grpId="0"/>
      <p:bldP spid="19" grpId="0"/>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232D-216F-4DB7-BFCD-526CE3CA2FA0}"/>
              </a:ext>
            </a:extLst>
          </p:cNvPr>
          <p:cNvSpPr>
            <a:spLocks noGrp="1"/>
          </p:cNvSpPr>
          <p:nvPr>
            <p:ph type="ctrTitle"/>
          </p:nvPr>
        </p:nvSpPr>
        <p:spPr>
          <a:xfrm>
            <a:off x="437702" y="1276473"/>
            <a:ext cx="9211123" cy="4143252"/>
          </a:xfrm>
        </p:spPr>
        <p:txBody>
          <a:bodyPr>
            <a:normAutofit/>
          </a:bodyPr>
          <a:lstStyle/>
          <a:p>
            <a:r>
              <a:rPr lang="en-GB">
                <a:solidFill>
                  <a:schemeClr val="accent3"/>
                </a:solidFill>
              </a:rPr>
              <a:t>Exercise: </a:t>
            </a:r>
            <a:br>
              <a:rPr lang="en-GB"/>
            </a:br>
            <a:br>
              <a:rPr lang="en-GB"/>
            </a:br>
            <a:r>
              <a:rPr lang="en-GB"/>
              <a:t>Using the interactive </a:t>
            </a:r>
            <a:r>
              <a:rPr lang="en-GB" err="1"/>
              <a:t>AlphaFoldDB</a:t>
            </a:r>
            <a:r>
              <a:rPr lang="en-GB"/>
              <a:t> interface</a:t>
            </a:r>
          </a:p>
        </p:txBody>
      </p:sp>
      <p:sp>
        <p:nvSpPr>
          <p:cNvPr id="4" name="TextBox 3">
            <a:extLst>
              <a:ext uri="{FF2B5EF4-FFF2-40B4-BE49-F238E27FC236}">
                <a16:creationId xmlns:a16="http://schemas.microsoft.com/office/drawing/2014/main" id="{1E7098EB-E2E9-4B44-9203-37BE0DD94C5B}"/>
              </a:ext>
            </a:extLst>
          </p:cNvPr>
          <p:cNvSpPr txBox="1"/>
          <p:nvPr/>
        </p:nvSpPr>
        <p:spPr>
          <a:xfrm>
            <a:off x="2932878" y="6126221"/>
            <a:ext cx="8724898" cy="523220"/>
          </a:xfrm>
          <a:prstGeom prst="rect">
            <a:avLst/>
          </a:prstGeom>
          <a:noFill/>
        </p:spPr>
        <p:txBody>
          <a:bodyPr wrap="square">
            <a:spAutoFit/>
          </a:bodyPr>
          <a:lstStyle/>
          <a:p>
            <a:r>
              <a:rPr lang="en-GB" sz="1400">
                <a:hlinkClick r:id="rId2"/>
              </a:rPr>
              <a:t>https://elearning.vib.be/courses/alphafold/lessons/vib-training-session-alphafold/topic/analyze-the-prediction-for-usp7-on-alphafolddb/</a:t>
            </a:r>
            <a:r>
              <a:rPr lang="en-GB" sz="1400"/>
              <a:t> </a:t>
            </a:r>
          </a:p>
        </p:txBody>
      </p:sp>
    </p:spTree>
    <p:extLst>
      <p:ext uri="{BB962C8B-B14F-4D97-AF65-F5344CB8AC3E}">
        <p14:creationId xmlns:p14="http://schemas.microsoft.com/office/powerpoint/2010/main" val="202271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39EE-6058-417A-8B03-1B05141349F9}"/>
              </a:ext>
            </a:extLst>
          </p:cNvPr>
          <p:cNvSpPr>
            <a:spLocks noGrp="1"/>
          </p:cNvSpPr>
          <p:nvPr>
            <p:ph type="ctrTitle"/>
          </p:nvPr>
        </p:nvSpPr>
        <p:spPr>
          <a:xfrm>
            <a:off x="437702" y="1276472"/>
            <a:ext cx="9418642" cy="3962277"/>
          </a:xfrm>
        </p:spPr>
        <p:txBody>
          <a:bodyPr>
            <a:normAutofit/>
          </a:bodyPr>
          <a:lstStyle/>
          <a:p>
            <a:r>
              <a:rPr lang="en-GB">
                <a:solidFill>
                  <a:schemeClr val="accent3"/>
                </a:solidFill>
              </a:rPr>
              <a:t>Exercise: </a:t>
            </a:r>
            <a:br>
              <a:rPr lang="en-GB">
                <a:solidFill>
                  <a:schemeClr val="accent3"/>
                </a:solidFill>
              </a:rPr>
            </a:br>
            <a:br>
              <a:rPr lang="en-GB">
                <a:solidFill>
                  <a:schemeClr val="accent3"/>
                </a:solidFill>
              </a:rPr>
            </a:br>
            <a:r>
              <a:rPr lang="en-GB"/>
              <a:t>Set up Multimer prediction</a:t>
            </a:r>
          </a:p>
        </p:txBody>
      </p:sp>
      <p:sp>
        <p:nvSpPr>
          <p:cNvPr id="5" name="TextBox 4">
            <a:extLst>
              <a:ext uri="{FF2B5EF4-FFF2-40B4-BE49-F238E27FC236}">
                <a16:creationId xmlns:a16="http://schemas.microsoft.com/office/drawing/2014/main" id="{E449D418-30A2-48F8-9116-23584E141AD4}"/>
              </a:ext>
            </a:extLst>
          </p:cNvPr>
          <p:cNvSpPr txBox="1"/>
          <p:nvPr/>
        </p:nvSpPr>
        <p:spPr>
          <a:xfrm>
            <a:off x="2726254" y="6256452"/>
            <a:ext cx="8905875" cy="307777"/>
          </a:xfrm>
          <a:prstGeom prst="rect">
            <a:avLst/>
          </a:prstGeom>
          <a:noFill/>
        </p:spPr>
        <p:txBody>
          <a:bodyPr wrap="square">
            <a:spAutoFit/>
          </a:bodyPr>
          <a:lstStyle/>
          <a:p>
            <a:r>
              <a:rPr lang="en-GB" sz="1400">
                <a:hlinkClick r:id="rId2"/>
              </a:rPr>
              <a:t>https://elearning.vib.be/courses/alphafold/lessons/vib-training-session-alphafold/topic/run-alphafold-multimer/</a:t>
            </a:r>
            <a:endParaRPr lang="en-GB" sz="1400"/>
          </a:p>
        </p:txBody>
      </p:sp>
    </p:spTree>
    <p:extLst>
      <p:ext uri="{BB962C8B-B14F-4D97-AF65-F5344CB8AC3E}">
        <p14:creationId xmlns:p14="http://schemas.microsoft.com/office/powerpoint/2010/main" val="4281861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25D59-1E5B-4DEF-B2D9-607E4CB17B0F}"/>
              </a:ext>
            </a:extLst>
          </p:cNvPr>
          <p:cNvSpPr>
            <a:spLocks noGrp="1"/>
          </p:cNvSpPr>
          <p:nvPr>
            <p:ph type="ctrTitle"/>
          </p:nvPr>
        </p:nvSpPr>
        <p:spPr/>
        <p:txBody>
          <a:bodyPr/>
          <a:lstStyle/>
          <a:p>
            <a:r>
              <a:rPr lang="en-GB"/>
              <a:t>Example use-case</a:t>
            </a:r>
          </a:p>
        </p:txBody>
      </p:sp>
      <p:sp>
        <p:nvSpPr>
          <p:cNvPr id="2" name="Subtitle 1">
            <a:extLst>
              <a:ext uri="{FF2B5EF4-FFF2-40B4-BE49-F238E27FC236}">
                <a16:creationId xmlns:a16="http://schemas.microsoft.com/office/drawing/2014/main" id="{252EB1D0-E46A-4B5F-86DC-5B07338A8C1B}"/>
              </a:ext>
            </a:extLst>
          </p:cNvPr>
          <p:cNvSpPr>
            <a:spLocks noGrp="1"/>
          </p:cNvSpPr>
          <p:nvPr>
            <p:ph type="subTitle" idx="1"/>
          </p:nvPr>
        </p:nvSpPr>
        <p:spPr/>
        <p:txBody>
          <a:bodyPr/>
          <a:lstStyle/>
          <a:p>
            <a:endParaRPr lang="en-GB"/>
          </a:p>
        </p:txBody>
      </p:sp>
      <p:sp>
        <p:nvSpPr>
          <p:cNvPr id="3" name="Text Placeholder 2">
            <a:extLst>
              <a:ext uri="{FF2B5EF4-FFF2-40B4-BE49-F238E27FC236}">
                <a16:creationId xmlns:a16="http://schemas.microsoft.com/office/drawing/2014/main" id="{FA341790-168F-4D2E-9C33-2249568F43CB}"/>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DA8FD841-8D64-4FAB-B53E-A371D7D495A8}"/>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3303489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2F6843-090D-4EB0-ACD5-50A1EF50A90C}"/>
              </a:ext>
            </a:extLst>
          </p:cNvPr>
          <p:cNvSpPr>
            <a:spLocks noGrp="1"/>
          </p:cNvSpPr>
          <p:nvPr>
            <p:ph type="title"/>
          </p:nvPr>
        </p:nvSpPr>
        <p:spPr>
          <a:xfrm>
            <a:off x="838200" y="0"/>
            <a:ext cx="10515600" cy="1325563"/>
          </a:xfrm>
        </p:spPr>
        <p:txBody>
          <a:bodyPr/>
          <a:lstStyle/>
          <a:p>
            <a:r>
              <a:rPr lang="en-GB">
                <a:latin typeface="Corbel"/>
              </a:rPr>
              <a:t>Prediction of a cytokine-receptor complex</a:t>
            </a:r>
            <a:endParaRPr lang="en-GB"/>
          </a:p>
        </p:txBody>
      </p:sp>
      <p:pic>
        <p:nvPicPr>
          <p:cNvPr id="3" name="Content Placeholder 4">
            <a:extLst>
              <a:ext uri="{FF2B5EF4-FFF2-40B4-BE49-F238E27FC236}">
                <a16:creationId xmlns:a16="http://schemas.microsoft.com/office/drawing/2014/main" id="{16ED267E-5A23-354C-B083-D144AA78A5EB}"/>
              </a:ext>
            </a:extLst>
          </p:cNvPr>
          <p:cNvPicPr>
            <a:picLocks noGrp="1" noChangeAspect="1"/>
          </p:cNvPicPr>
          <p:nvPr>
            <p:ph idx="1"/>
          </p:nvPr>
        </p:nvPicPr>
        <p:blipFill rotWithShape="1">
          <a:blip r:embed="rId2"/>
          <a:srcRect t="-1665" b="-4817"/>
          <a:stretch/>
        </p:blipFill>
        <p:spPr>
          <a:xfrm>
            <a:off x="2545798" y="1071177"/>
            <a:ext cx="7100404" cy="5786823"/>
          </a:xfrm>
        </p:spPr>
      </p:pic>
      <p:sp>
        <p:nvSpPr>
          <p:cNvPr id="4" name="TextBox 3">
            <a:extLst>
              <a:ext uri="{FF2B5EF4-FFF2-40B4-BE49-F238E27FC236}">
                <a16:creationId xmlns:a16="http://schemas.microsoft.com/office/drawing/2014/main" id="{4049D152-8391-FE4B-A3DC-E42511F0C1E9}"/>
              </a:ext>
            </a:extLst>
          </p:cNvPr>
          <p:cNvSpPr txBox="1"/>
          <p:nvPr/>
        </p:nvSpPr>
        <p:spPr>
          <a:xfrm>
            <a:off x="6505931" y="6538365"/>
            <a:ext cx="3797979" cy="338554"/>
          </a:xfrm>
          <a:prstGeom prst="rect">
            <a:avLst/>
          </a:prstGeom>
          <a:noFill/>
        </p:spPr>
        <p:txBody>
          <a:bodyPr wrap="square" rtlCol="0">
            <a:spAutoFit/>
          </a:bodyPr>
          <a:lstStyle/>
          <a:p>
            <a:r>
              <a:rPr lang="en-US" sz="1600"/>
              <a:t>Spangler </a:t>
            </a:r>
            <a:r>
              <a:rPr lang="en-US" sz="1600" i="1"/>
              <a:t>et al</a:t>
            </a:r>
            <a:r>
              <a:rPr lang="en-US" sz="1600"/>
              <a:t>., </a:t>
            </a:r>
            <a:r>
              <a:rPr lang="en-US" sz="1600" err="1"/>
              <a:t>Annu</a:t>
            </a:r>
            <a:r>
              <a:rPr lang="en-US" sz="1600"/>
              <a:t> Rev </a:t>
            </a:r>
            <a:r>
              <a:rPr lang="en-US" sz="1600" err="1"/>
              <a:t>Immunol</a:t>
            </a:r>
            <a:r>
              <a:rPr lang="en-US" sz="1600"/>
              <a:t>, 2015</a:t>
            </a:r>
          </a:p>
        </p:txBody>
      </p:sp>
      <p:sp>
        <p:nvSpPr>
          <p:cNvPr id="5" name="Lightning Bolt 4">
            <a:extLst>
              <a:ext uri="{FF2B5EF4-FFF2-40B4-BE49-F238E27FC236}">
                <a16:creationId xmlns:a16="http://schemas.microsoft.com/office/drawing/2014/main" id="{F362613E-05DF-8249-AA43-D8A364A06757}"/>
              </a:ext>
            </a:extLst>
          </p:cNvPr>
          <p:cNvSpPr/>
          <p:nvPr/>
        </p:nvSpPr>
        <p:spPr>
          <a:xfrm rot="2094032">
            <a:off x="7065411" y="4904284"/>
            <a:ext cx="762000" cy="977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4777E82-E0E7-A140-81E5-518D0A2240AC}"/>
              </a:ext>
            </a:extLst>
          </p:cNvPr>
          <p:cNvSpPr txBox="1"/>
          <p:nvPr/>
        </p:nvSpPr>
        <p:spPr>
          <a:xfrm>
            <a:off x="137136" y="2396740"/>
            <a:ext cx="2408662" cy="1200329"/>
          </a:xfrm>
          <a:prstGeom prst="rect">
            <a:avLst/>
          </a:prstGeom>
          <a:noFill/>
        </p:spPr>
        <p:txBody>
          <a:bodyPr wrap="square" rtlCol="0">
            <a:spAutoFit/>
          </a:bodyPr>
          <a:lstStyle/>
          <a:p>
            <a:pPr algn="ctr"/>
            <a:r>
              <a:rPr lang="en-US" b="1">
                <a:solidFill>
                  <a:srgbClr val="002060"/>
                </a:solidFill>
                <a:latin typeface="+mj-lt"/>
              </a:rPr>
              <a:t>Cytokine binding induces receptor dimerization and signaling</a:t>
            </a:r>
          </a:p>
        </p:txBody>
      </p:sp>
    </p:spTree>
    <p:extLst>
      <p:ext uri="{BB962C8B-B14F-4D97-AF65-F5344CB8AC3E}">
        <p14:creationId xmlns:p14="http://schemas.microsoft.com/office/powerpoint/2010/main" val="3565598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1EBC-9CE3-F145-9416-ACE99E5D5A54}"/>
              </a:ext>
            </a:extLst>
          </p:cNvPr>
          <p:cNvSpPr>
            <a:spLocks noGrp="1"/>
          </p:cNvSpPr>
          <p:nvPr>
            <p:ph type="title"/>
          </p:nvPr>
        </p:nvSpPr>
        <p:spPr>
          <a:xfrm>
            <a:off x="471139" y="50262"/>
            <a:ext cx="11249722" cy="1524688"/>
          </a:xfrm>
        </p:spPr>
        <p:txBody>
          <a:bodyPr/>
          <a:lstStyle/>
          <a:p>
            <a:r>
              <a:rPr lang="en-US">
                <a:solidFill>
                  <a:srgbClr val="002060"/>
                </a:solidFill>
              </a:rPr>
              <a:t>Prediction of the proinflammatory signaling complex mediated by human TSLP</a:t>
            </a:r>
            <a:endParaRPr lang="en-BE"/>
          </a:p>
        </p:txBody>
      </p:sp>
      <p:pic>
        <p:nvPicPr>
          <p:cNvPr id="4" name="Picture 3">
            <a:extLst>
              <a:ext uri="{FF2B5EF4-FFF2-40B4-BE49-F238E27FC236}">
                <a16:creationId xmlns:a16="http://schemas.microsoft.com/office/drawing/2014/main" id="{D9EB75C0-C21D-4E45-832B-4561FC726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16" y="2056458"/>
            <a:ext cx="3014342" cy="3740059"/>
          </a:xfrm>
          <a:prstGeom prst="rect">
            <a:avLst/>
          </a:prstGeom>
        </p:spPr>
      </p:pic>
      <p:pic>
        <p:nvPicPr>
          <p:cNvPr id="5" name="Picture 4">
            <a:extLst>
              <a:ext uri="{FF2B5EF4-FFF2-40B4-BE49-F238E27FC236}">
                <a16:creationId xmlns:a16="http://schemas.microsoft.com/office/drawing/2014/main" id="{988F787F-FE6D-8B46-8981-4DEB8CB75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010" y="2130842"/>
            <a:ext cx="731123" cy="540481"/>
          </a:xfrm>
          <a:prstGeom prst="rect">
            <a:avLst/>
          </a:prstGeom>
        </p:spPr>
      </p:pic>
      <p:pic>
        <p:nvPicPr>
          <p:cNvPr id="6" name="Picture 5">
            <a:extLst>
              <a:ext uri="{FF2B5EF4-FFF2-40B4-BE49-F238E27FC236}">
                <a16:creationId xmlns:a16="http://schemas.microsoft.com/office/drawing/2014/main" id="{975B7BDB-FE78-5A4C-8F93-79383CC10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839" y="5055786"/>
            <a:ext cx="793033" cy="1441610"/>
          </a:xfrm>
          <a:prstGeom prst="rect">
            <a:avLst/>
          </a:prstGeom>
        </p:spPr>
      </p:pic>
      <p:pic>
        <p:nvPicPr>
          <p:cNvPr id="7" name="Picture 6">
            <a:extLst>
              <a:ext uri="{FF2B5EF4-FFF2-40B4-BE49-F238E27FC236}">
                <a16:creationId xmlns:a16="http://schemas.microsoft.com/office/drawing/2014/main" id="{27A97F60-6785-7A45-9064-42E21BC69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010" y="3218751"/>
            <a:ext cx="936506" cy="1449471"/>
          </a:xfrm>
          <a:prstGeom prst="rect">
            <a:avLst/>
          </a:prstGeom>
        </p:spPr>
      </p:pic>
      <p:sp>
        <p:nvSpPr>
          <p:cNvPr id="8" name="TextBox 7">
            <a:extLst>
              <a:ext uri="{FF2B5EF4-FFF2-40B4-BE49-F238E27FC236}">
                <a16:creationId xmlns:a16="http://schemas.microsoft.com/office/drawing/2014/main" id="{649BCC86-2DA5-8C43-A7AB-17823E0DA6FC}"/>
              </a:ext>
            </a:extLst>
          </p:cNvPr>
          <p:cNvSpPr txBox="1"/>
          <p:nvPr/>
        </p:nvSpPr>
        <p:spPr>
          <a:xfrm>
            <a:off x="5654516" y="2217087"/>
            <a:ext cx="6295874" cy="646331"/>
          </a:xfrm>
          <a:prstGeom prst="rect">
            <a:avLst/>
          </a:prstGeom>
        </p:spPr>
        <p:txBody>
          <a:bodyPr wrap="square" rtlCol="0">
            <a:spAutoFit/>
          </a:bodyPr>
          <a:lstStyle/>
          <a:p>
            <a:r>
              <a:rPr lang="en-BE">
                <a:solidFill>
                  <a:schemeClr val="accent5"/>
                </a:solidFill>
              </a:rPr>
              <a:t>Human TSLP, Uniprot ID </a:t>
            </a:r>
            <a:r>
              <a:rPr lang="en-GB">
                <a:solidFill>
                  <a:schemeClr val="accent5"/>
                </a:solidFill>
              </a:rPr>
              <a:t>Q969D9, residues 29-159</a:t>
            </a:r>
          </a:p>
          <a:p>
            <a:r>
              <a:rPr lang="en-GB">
                <a:solidFill>
                  <a:schemeClr val="accent5"/>
                </a:solidFill>
              </a:rPr>
              <a:t> (without signal peptide)</a:t>
            </a:r>
            <a:endParaRPr lang="en-BE">
              <a:solidFill>
                <a:schemeClr val="accent5"/>
              </a:solidFill>
            </a:endParaRPr>
          </a:p>
        </p:txBody>
      </p:sp>
      <p:sp>
        <p:nvSpPr>
          <p:cNvPr id="9" name="TextBox 8">
            <a:extLst>
              <a:ext uri="{FF2B5EF4-FFF2-40B4-BE49-F238E27FC236}">
                <a16:creationId xmlns:a16="http://schemas.microsoft.com/office/drawing/2014/main" id="{13A6D7D8-409C-B345-916A-18C8083099BF}"/>
              </a:ext>
            </a:extLst>
          </p:cNvPr>
          <p:cNvSpPr txBox="1"/>
          <p:nvPr/>
        </p:nvSpPr>
        <p:spPr>
          <a:xfrm>
            <a:off x="5654516" y="3508784"/>
            <a:ext cx="6537484" cy="646331"/>
          </a:xfrm>
          <a:prstGeom prst="rect">
            <a:avLst/>
          </a:prstGeom>
        </p:spPr>
        <p:txBody>
          <a:bodyPr wrap="square" rtlCol="0">
            <a:spAutoFit/>
          </a:bodyPr>
          <a:lstStyle/>
          <a:p>
            <a:r>
              <a:rPr lang="en-BE">
                <a:solidFill>
                  <a:schemeClr val="accent5"/>
                </a:solidFill>
              </a:rPr>
              <a:t>Human TSLP-R ectodomain, Uniprot ID </a:t>
            </a:r>
            <a:r>
              <a:rPr lang="en-GB">
                <a:solidFill>
                  <a:schemeClr val="accent5"/>
                </a:solidFill>
              </a:rPr>
              <a:t>Q9HC73, </a:t>
            </a:r>
          </a:p>
          <a:p>
            <a:r>
              <a:rPr lang="en-GB">
                <a:solidFill>
                  <a:schemeClr val="accent5"/>
                </a:solidFill>
              </a:rPr>
              <a:t>residues  23-231</a:t>
            </a:r>
          </a:p>
        </p:txBody>
      </p:sp>
      <p:sp>
        <p:nvSpPr>
          <p:cNvPr id="10" name="TextBox 9">
            <a:extLst>
              <a:ext uri="{FF2B5EF4-FFF2-40B4-BE49-F238E27FC236}">
                <a16:creationId xmlns:a16="http://schemas.microsoft.com/office/drawing/2014/main" id="{8F3C7105-FB4F-AA45-A921-8BA28FB40ACD}"/>
              </a:ext>
            </a:extLst>
          </p:cNvPr>
          <p:cNvSpPr txBox="1"/>
          <p:nvPr/>
        </p:nvSpPr>
        <p:spPr>
          <a:xfrm>
            <a:off x="5654516" y="5473351"/>
            <a:ext cx="4455923" cy="646331"/>
          </a:xfrm>
          <a:prstGeom prst="rect">
            <a:avLst/>
          </a:prstGeom>
        </p:spPr>
        <p:txBody>
          <a:bodyPr wrap="square" rtlCol="0">
            <a:spAutoFit/>
          </a:bodyPr>
          <a:lstStyle/>
          <a:p>
            <a:r>
              <a:rPr lang="en-BE">
                <a:solidFill>
                  <a:schemeClr val="accent5"/>
                </a:solidFill>
              </a:rPr>
              <a:t>Human IL-7R ectodomain, Uniprot ID </a:t>
            </a:r>
            <a:r>
              <a:rPr lang="en-GB">
                <a:solidFill>
                  <a:schemeClr val="accent5"/>
                </a:solidFill>
              </a:rPr>
              <a:t>P16871, residues 21-239  </a:t>
            </a:r>
            <a:r>
              <a:rPr lang="en-BE">
                <a:solidFill>
                  <a:schemeClr val="accent5"/>
                </a:solidFill>
              </a:rPr>
              <a:t> </a:t>
            </a:r>
          </a:p>
        </p:txBody>
      </p:sp>
      <p:sp>
        <p:nvSpPr>
          <p:cNvPr id="12" name="TextBox 11">
            <a:extLst>
              <a:ext uri="{FF2B5EF4-FFF2-40B4-BE49-F238E27FC236}">
                <a16:creationId xmlns:a16="http://schemas.microsoft.com/office/drawing/2014/main" id="{3B75A677-D0FA-2B41-8447-0401AF57EC71}"/>
              </a:ext>
            </a:extLst>
          </p:cNvPr>
          <p:cNvSpPr txBox="1"/>
          <p:nvPr/>
        </p:nvSpPr>
        <p:spPr>
          <a:xfrm>
            <a:off x="2693118" y="2555343"/>
            <a:ext cx="1518664" cy="646331"/>
          </a:xfrm>
          <a:prstGeom prst="rect">
            <a:avLst/>
          </a:prstGeom>
        </p:spPr>
        <p:txBody>
          <a:bodyPr wrap="square" rtlCol="0">
            <a:spAutoFit/>
          </a:bodyPr>
          <a:lstStyle/>
          <a:p>
            <a:pPr algn="l"/>
            <a:r>
              <a:rPr lang="en-BE">
                <a:solidFill>
                  <a:schemeClr val="accent5"/>
                </a:solidFill>
              </a:rPr>
              <a:t>Extracellular assembly</a:t>
            </a:r>
          </a:p>
        </p:txBody>
      </p:sp>
      <p:sp>
        <p:nvSpPr>
          <p:cNvPr id="11" name="TextBox 10">
            <a:extLst>
              <a:ext uri="{FF2B5EF4-FFF2-40B4-BE49-F238E27FC236}">
                <a16:creationId xmlns:a16="http://schemas.microsoft.com/office/drawing/2014/main" id="{C03159BE-DDFD-834F-A08B-9F5BBFCA0C2D}"/>
              </a:ext>
            </a:extLst>
          </p:cNvPr>
          <p:cNvSpPr txBox="1"/>
          <p:nvPr/>
        </p:nvSpPr>
        <p:spPr>
          <a:xfrm>
            <a:off x="1563605" y="2370678"/>
            <a:ext cx="833535" cy="1015663"/>
          </a:xfrm>
          <a:prstGeom prst="rect">
            <a:avLst/>
          </a:prstGeom>
          <a:effectLst>
            <a:glow rad="1905000">
              <a:schemeClr val="bg1">
                <a:alpha val="10000"/>
              </a:schemeClr>
            </a:glow>
          </a:effectLst>
        </p:spPr>
        <p:txBody>
          <a:bodyPr wrap="square" rtlCol="0">
            <a:spAutoFit/>
          </a:bodyPr>
          <a:lstStyle/>
          <a:p>
            <a:pPr algn="l"/>
            <a:r>
              <a:rPr lang="en-BE" sz="6000" b="1">
                <a:solidFill>
                  <a:srgbClr val="FF0000"/>
                </a:solidFill>
              </a:rPr>
              <a:t>?</a:t>
            </a:r>
          </a:p>
        </p:txBody>
      </p:sp>
      <p:sp>
        <p:nvSpPr>
          <p:cNvPr id="13" name="TextBox 12">
            <a:extLst>
              <a:ext uri="{FF2B5EF4-FFF2-40B4-BE49-F238E27FC236}">
                <a16:creationId xmlns:a16="http://schemas.microsoft.com/office/drawing/2014/main" id="{6B720AB9-9A4A-AB47-A8B0-75465521A65F}"/>
              </a:ext>
            </a:extLst>
          </p:cNvPr>
          <p:cNvSpPr txBox="1"/>
          <p:nvPr/>
        </p:nvSpPr>
        <p:spPr>
          <a:xfrm>
            <a:off x="4252580" y="1571721"/>
            <a:ext cx="2803872" cy="430887"/>
          </a:xfrm>
          <a:prstGeom prst="rect">
            <a:avLst/>
          </a:prstGeom>
        </p:spPr>
        <p:txBody>
          <a:bodyPr wrap="square" rtlCol="0">
            <a:spAutoFit/>
          </a:bodyPr>
          <a:lstStyle/>
          <a:p>
            <a:pPr algn="l"/>
            <a:r>
              <a:rPr lang="en-BE" sz="2200" b="1" u="sng"/>
              <a:t>Target proteins:</a:t>
            </a:r>
          </a:p>
        </p:txBody>
      </p:sp>
      <p:sp>
        <p:nvSpPr>
          <p:cNvPr id="15" name="Slide Number Placeholder 14">
            <a:extLst>
              <a:ext uri="{FF2B5EF4-FFF2-40B4-BE49-F238E27FC236}">
                <a16:creationId xmlns:a16="http://schemas.microsoft.com/office/drawing/2014/main" id="{27537010-035C-42A7-AD67-573386465130}"/>
              </a:ext>
            </a:extLst>
          </p:cNvPr>
          <p:cNvSpPr>
            <a:spLocks noGrp="1"/>
          </p:cNvSpPr>
          <p:nvPr>
            <p:ph type="sldNum" sz="quarter" idx="4"/>
          </p:nvPr>
        </p:nvSpPr>
        <p:spPr/>
        <p:txBody>
          <a:bodyPr/>
          <a:lstStyle/>
          <a:p>
            <a:fld id="{2DD1E3A9-16E1-46A5-B6BF-AFD2877FAE22}" type="slidenum">
              <a:rPr lang="en-GB" dirty="0" smtClean="0"/>
              <a:t>58</a:t>
            </a:fld>
            <a:endParaRPr lang="en-GB"/>
          </a:p>
        </p:txBody>
      </p:sp>
    </p:spTree>
    <p:extLst>
      <p:ext uri="{BB962C8B-B14F-4D97-AF65-F5344CB8AC3E}">
        <p14:creationId xmlns:p14="http://schemas.microsoft.com/office/powerpoint/2010/main" val="944059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B05D06-40C3-35CE-7754-EF72F5F50606}"/>
              </a:ext>
            </a:extLst>
          </p:cNvPr>
          <p:cNvSpPr>
            <a:spLocks noGrp="1"/>
          </p:cNvSpPr>
          <p:nvPr>
            <p:ph type="sldNum" sz="quarter" idx="4"/>
          </p:nvPr>
        </p:nvSpPr>
        <p:spPr/>
        <p:txBody>
          <a:bodyPr/>
          <a:lstStyle/>
          <a:p>
            <a:fld id="{2DD1E3A9-16E1-46A5-B6BF-AFD2877FAE22}" type="slidenum">
              <a:rPr lang="en-GB" smtClean="0"/>
              <a:pPr/>
              <a:t>59</a:t>
            </a:fld>
            <a:endParaRPr lang="en-GB"/>
          </a:p>
        </p:txBody>
      </p:sp>
      <p:sp>
        <p:nvSpPr>
          <p:cNvPr id="5" name="Rectangle 4">
            <a:extLst>
              <a:ext uri="{FF2B5EF4-FFF2-40B4-BE49-F238E27FC236}">
                <a16:creationId xmlns:a16="http://schemas.microsoft.com/office/drawing/2014/main" id="{5377101A-6C2C-9907-90BE-58EB29D72CAC}"/>
              </a:ext>
            </a:extLst>
          </p:cNvPr>
          <p:cNvSpPr/>
          <p:nvPr/>
        </p:nvSpPr>
        <p:spPr>
          <a:xfrm>
            <a:off x="1634612" y="1299577"/>
            <a:ext cx="8922775" cy="4524315"/>
          </a:xfrm>
          <a:prstGeom prst="rect">
            <a:avLst/>
          </a:prstGeom>
        </p:spPr>
        <p:txBody>
          <a:bodyPr wrap="square">
            <a:spAutoFit/>
          </a:bodyPr>
          <a:lstStyle/>
          <a:p>
            <a:r>
              <a:rPr lang="en-BE"/>
              <a:t>&gt;hTSLP_sp|Q969D9|29-159</a:t>
            </a:r>
          </a:p>
          <a:p>
            <a:r>
              <a:rPr lang="en-BE"/>
              <a:t>YDFTNCDFEKIKAAYLSTISKDLITYMSGTKSTEFNNTVSCSNRPHCLTEIQSLTFNPTA</a:t>
            </a:r>
          </a:p>
          <a:p>
            <a:r>
              <a:rPr lang="en-BE"/>
              <a:t>GCASLAKEMFAMKTKAALAIWCPGYSETQINATQAMKKRRKRKVTTNKCLEQVSQLQGLW</a:t>
            </a:r>
          </a:p>
          <a:p>
            <a:r>
              <a:rPr lang="en-BE"/>
              <a:t>RRFNRPLLKQQ</a:t>
            </a:r>
          </a:p>
          <a:p>
            <a:endParaRPr lang="en-BE"/>
          </a:p>
          <a:p>
            <a:r>
              <a:rPr lang="en-BE"/>
              <a:t>&gt;hIL7Ra_sp|P16871|21-239</a:t>
            </a:r>
          </a:p>
          <a:p>
            <a:r>
              <a:rPr lang="en-BE"/>
              <a:t>ESGYAQNGDLEDAELDDYSFSCYSQLEVNGSQHSLTCAFEDPDVNITNLEFEICGALVEV</a:t>
            </a:r>
          </a:p>
          <a:p>
            <a:r>
              <a:rPr lang="en-BE"/>
              <a:t>KCLNFRKLQEIYFIETKKFLLIGKSNICVKVGEKSLTCKKIDLTTIVKPEAPFDLSVVYR</a:t>
            </a:r>
          </a:p>
          <a:p>
            <a:r>
              <a:rPr lang="en-BE"/>
              <a:t>EGANDFVVTFNTSHLQKKYVKVLMHDVAYRQEKDENKWTHVNLSSTKLTLLQRKLQPAAM</a:t>
            </a:r>
          </a:p>
          <a:p>
            <a:r>
              <a:rPr lang="en-BE"/>
              <a:t>YEIKVRSIPDHYFKGFWSEWSPSYYFRTPEINNSSGEMD</a:t>
            </a:r>
          </a:p>
          <a:p>
            <a:endParaRPr lang="en-BE"/>
          </a:p>
          <a:p>
            <a:r>
              <a:rPr lang="en-BE"/>
              <a:t>&gt;hTSLPR_sp|Q9HC73|23-231</a:t>
            </a:r>
          </a:p>
          <a:p>
            <a:r>
              <a:rPr lang="en-BE"/>
              <a:t>QGGAAEGVQIQIIYFNLETVQVTWNASKYSRTNLTFHYRFNGDEAYDQCTNYLLQEGHTS</a:t>
            </a:r>
          </a:p>
          <a:p>
            <a:r>
              <a:rPr lang="en-BE"/>
              <a:t>GCLLDAEQRDDILYFSIRNGTHPVFTASRWMVYYLKPSSPKHVRFSWHQDAVTVTCSDLS</a:t>
            </a:r>
          </a:p>
          <a:p>
            <a:r>
              <a:rPr lang="en-BE"/>
              <a:t>YGDLLYEVQYRSPFDTEWQSKQENTCNVTIEGLDAEKCYSFWVRVKAMEDVYGPDTYPSD</a:t>
            </a:r>
          </a:p>
          <a:p>
            <a:r>
              <a:rPr lang="en-BE"/>
              <a:t>WSEVTCWQRGEIRDACAETPTPPKPKLSK</a:t>
            </a:r>
          </a:p>
        </p:txBody>
      </p:sp>
      <p:sp>
        <p:nvSpPr>
          <p:cNvPr id="6" name="Title 1">
            <a:extLst>
              <a:ext uri="{FF2B5EF4-FFF2-40B4-BE49-F238E27FC236}">
                <a16:creationId xmlns:a16="http://schemas.microsoft.com/office/drawing/2014/main" id="{53EB6B31-BF2F-CEA4-E82F-F8D76640B9E1}"/>
              </a:ext>
            </a:extLst>
          </p:cNvPr>
          <p:cNvSpPr>
            <a:spLocks noGrp="1"/>
          </p:cNvSpPr>
          <p:nvPr>
            <p:ph type="title"/>
          </p:nvPr>
        </p:nvSpPr>
        <p:spPr>
          <a:xfrm>
            <a:off x="471139" y="50262"/>
            <a:ext cx="11249722" cy="1524688"/>
          </a:xfrm>
        </p:spPr>
        <p:txBody>
          <a:bodyPr/>
          <a:lstStyle/>
          <a:p>
            <a:r>
              <a:rPr lang="en-US">
                <a:solidFill>
                  <a:srgbClr val="002060"/>
                </a:solidFill>
              </a:rPr>
              <a:t>Input text file with sequences in </a:t>
            </a:r>
            <a:r>
              <a:rPr lang="en-US" err="1">
                <a:solidFill>
                  <a:srgbClr val="002060"/>
                </a:solidFill>
              </a:rPr>
              <a:t>fasta</a:t>
            </a:r>
            <a:r>
              <a:rPr lang="en-US">
                <a:solidFill>
                  <a:srgbClr val="002060"/>
                </a:solidFill>
              </a:rPr>
              <a:t> format</a:t>
            </a:r>
            <a:endParaRPr lang="en-BE"/>
          </a:p>
        </p:txBody>
      </p:sp>
    </p:spTree>
    <p:extLst>
      <p:ext uri="{BB962C8B-B14F-4D97-AF65-F5344CB8AC3E}">
        <p14:creationId xmlns:p14="http://schemas.microsoft.com/office/powerpoint/2010/main" val="1829618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3433-9868-4AF5-BC43-A2E95181BE24}"/>
              </a:ext>
            </a:extLst>
          </p:cNvPr>
          <p:cNvSpPr>
            <a:spLocks noGrp="1"/>
          </p:cNvSpPr>
          <p:nvPr>
            <p:ph type="title"/>
          </p:nvPr>
        </p:nvSpPr>
        <p:spPr>
          <a:xfrm>
            <a:off x="640710" y="66972"/>
            <a:ext cx="10515600" cy="1325563"/>
          </a:xfrm>
        </p:spPr>
        <p:txBody>
          <a:bodyPr/>
          <a:lstStyle/>
          <a:p>
            <a:r>
              <a:rPr lang="en-GB"/>
              <a:t>Reception of </a:t>
            </a:r>
            <a:r>
              <a:rPr lang="en-GB" err="1"/>
              <a:t>Alphafold</a:t>
            </a:r>
            <a:r>
              <a:rPr lang="en-GB"/>
              <a:t> 2</a:t>
            </a:r>
            <a:endParaRPr lang="en-BE"/>
          </a:p>
        </p:txBody>
      </p:sp>
      <p:pic>
        <p:nvPicPr>
          <p:cNvPr id="7" name="Picture 6">
            <a:extLst>
              <a:ext uri="{FF2B5EF4-FFF2-40B4-BE49-F238E27FC236}">
                <a16:creationId xmlns:a16="http://schemas.microsoft.com/office/drawing/2014/main" id="{7E742F73-30FD-419E-B95C-372B5752371B}"/>
              </a:ext>
            </a:extLst>
          </p:cNvPr>
          <p:cNvPicPr>
            <a:picLocks noChangeAspect="1"/>
          </p:cNvPicPr>
          <p:nvPr/>
        </p:nvPicPr>
        <p:blipFill>
          <a:blip r:embed="rId2"/>
          <a:stretch>
            <a:fillRect/>
          </a:stretch>
        </p:blipFill>
        <p:spPr>
          <a:xfrm>
            <a:off x="640710" y="1510919"/>
            <a:ext cx="4236892" cy="2465821"/>
          </a:xfrm>
          <a:prstGeom prst="rect">
            <a:avLst/>
          </a:prstGeom>
        </p:spPr>
      </p:pic>
      <p:sp>
        <p:nvSpPr>
          <p:cNvPr id="8" name="Rectangle: Rounded Corners 7">
            <a:extLst>
              <a:ext uri="{FF2B5EF4-FFF2-40B4-BE49-F238E27FC236}">
                <a16:creationId xmlns:a16="http://schemas.microsoft.com/office/drawing/2014/main" id="{A8D1A7FA-50CD-46EB-B5BE-325360DA3939}"/>
              </a:ext>
            </a:extLst>
          </p:cNvPr>
          <p:cNvSpPr/>
          <p:nvPr/>
        </p:nvSpPr>
        <p:spPr>
          <a:xfrm>
            <a:off x="3230256" y="2818835"/>
            <a:ext cx="1299410" cy="279133"/>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1" name="Picture 10">
            <a:extLst>
              <a:ext uri="{FF2B5EF4-FFF2-40B4-BE49-F238E27FC236}">
                <a16:creationId xmlns:a16="http://schemas.microsoft.com/office/drawing/2014/main" id="{8C4949EB-9FE5-4C12-9710-3FADA4F49E1A}"/>
              </a:ext>
            </a:extLst>
          </p:cNvPr>
          <p:cNvPicPr>
            <a:picLocks noChangeAspect="1"/>
          </p:cNvPicPr>
          <p:nvPr/>
        </p:nvPicPr>
        <p:blipFill>
          <a:blip r:embed="rId3"/>
          <a:stretch>
            <a:fillRect/>
          </a:stretch>
        </p:blipFill>
        <p:spPr>
          <a:xfrm>
            <a:off x="5351996" y="1261878"/>
            <a:ext cx="6224337" cy="1378623"/>
          </a:xfrm>
          <a:prstGeom prst="rect">
            <a:avLst/>
          </a:prstGeom>
        </p:spPr>
      </p:pic>
      <p:pic>
        <p:nvPicPr>
          <p:cNvPr id="13" name="Picture 12">
            <a:extLst>
              <a:ext uri="{FF2B5EF4-FFF2-40B4-BE49-F238E27FC236}">
                <a16:creationId xmlns:a16="http://schemas.microsoft.com/office/drawing/2014/main" id="{2A4FFC95-8268-41C2-B8C5-91DC9F776249}"/>
              </a:ext>
            </a:extLst>
          </p:cNvPr>
          <p:cNvPicPr>
            <a:picLocks noChangeAspect="1"/>
          </p:cNvPicPr>
          <p:nvPr/>
        </p:nvPicPr>
        <p:blipFill>
          <a:blip r:embed="rId4"/>
          <a:stretch>
            <a:fillRect/>
          </a:stretch>
        </p:blipFill>
        <p:spPr>
          <a:xfrm>
            <a:off x="552983" y="4142584"/>
            <a:ext cx="4852559" cy="842123"/>
          </a:xfrm>
          <a:prstGeom prst="rect">
            <a:avLst/>
          </a:prstGeom>
        </p:spPr>
      </p:pic>
      <p:pic>
        <p:nvPicPr>
          <p:cNvPr id="15" name="Picture 14">
            <a:extLst>
              <a:ext uri="{FF2B5EF4-FFF2-40B4-BE49-F238E27FC236}">
                <a16:creationId xmlns:a16="http://schemas.microsoft.com/office/drawing/2014/main" id="{CA2DDD20-BC75-40C7-8668-A26C08E02B9A}"/>
              </a:ext>
            </a:extLst>
          </p:cNvPr>
          <p:cNvPicPr>
            <a:picLocks noChangeAspect="1"/>
          </p:cNvPicPr>
          <p:nvPr/>
        </p:nvPicPr>
        <p:blipFill>
          <a:blip r:embed="rId5"/>
          <a:stretch>
            <a:fillRect/>
          </a:stretch>
        </p:blipFill>
        <p:spPr>
          <a:xfrm>
            <a:off x="5595486" y="2810875"/>
            <a:ext cx="5627571" cy="618125"/>
          </a:xfrm>
          <a:prstGeom prst="rect">
            <a:avLst/>
          </a:prstGeom>
        </p:spPr>
      </p:pic>
      <p:sp>
        <p:nvSpPr>
          <p:cNvPr id="9" name="Rectangle: Rounded Corners 8">
            <a:extLst>
              <a:ext uri="{FF2B5EF4-FFF2-40B4-BE49-F238E27FC236}">
                <a16:creationId xmlns:a16="http://schemas.microsoft.com/office/drawing/2014/main" id="{45EADCAE-7431-4549-B275-1DFB48B37A18}"/>
              </a:ext>
            </a:extLst>
          </p:cNvPr>
          <p:cNvSpPr/>
          <p:nvPr/>
        </p:nvSpPr>
        <p:spPr>
          <a:xfrm>
            <a:off x="1166069" y="4531589"/>
            <a:ext cx="3558065" cy="256793"/>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Rounded Corners 9">
            <a:extLst>
              <a:ext uri="{FF2B5EF4-FFF2-40B4-BE49-F238E27FC236}">
                <a16:creationId xmlns:a16="http://schemas.microsoft.com/office/drawing/2014/main" id="{5C5B8784-2F74-4F82-95B6-C9CBB4D48086}"/>
              </a:ext>
            </a:extLst>
          </p:cNvPr>
          <p:cNvSpPr/>
          <p:nvPr/>
        </p:nvSpPr>
        <p:spPr>
          <a:xfrm>
            <a:off x="6786459" y="1261878"/>
            <a:ext cx="3348943" cy="339286"/>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Rectangle: Rounded Corners 11">
            <a:extLst>
              <a:ext uri="{FF2B5EF4-FFF2-40B4-BE49-F238E27FC236}">
                <a16:creationId xmlns:a16="http://schemas.microsoft.com/office/drawing/2014/main" id="{1081E37D-D1B9-45FD-B171-74AE55DCD43A}"/>
              </a:ext>
            </a:extLst>
          </p:cNvPr>
          <p:cNvSpPr/>
          <p:nvPr/>
        </p:nvSpPr>
        <p:spPr>
          <a:xfrm>
            <a:off x="6218569" y="3160698"/>
            <a:ext cx="2145786" cy="208144"/>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4" name="Picture 13">
            <a:extLst>
              <a:ext uri="{FF2B5EF4-FFF2-40B4-BE49-F238E27FC236}">
                <a16:creationId xmlns:a16="http://schemas.microsoft.com/office/drawing/2014/main" id="{D7CEF374-85BF-4BE1-9E1F-9E221BCB61CA}"/>
              </a:ext>
            </a:extLst>
          </p:cNvPr>
          <p:cNvPicPr>
            <a:picLocks noChangeAspect="1"/>
          </p:cNvPicPr>
          <p:nvPr/>
        </p:nvPicPr>
        <p:blipFill rotWithShape="1">
          <a:blip r:embed="rId6"/>
          <a:srcRect b="67871"/>
          <a:stretch/>
        </p:blipFill>
        <p:spPr>
          <a:xfrm>
            <a:off x="2284840" y="4956037"/>
            <a:ext cx="3933729" cy="1707449"/>
          </a:xfrm>
          <a:prstGeom prst="rect">
            <a:avLst/>
          </a:prstGeom>
        </p:spPr>
      </p:pic>
      <p:sp>
        <p:nvSpPr>
          <p:cNvPr id="16" name="Rectangle: Rounded Corners 15">
            <a:extLst>
              <a:ext uri="{FF2B5EF4-FFF2-40B4-BE49-F238E27FC236}">
                <a16:creationId xmlns:a16="http://schemas.microsoft.com/office/drawing/2014/main" id="{AFB351F9-4B81-4294-8549-732573599027}"/>
              </a:ext>
            </a:extLst>
          </p:cNvPr>
          <p:cNvSpPr/>
          <p:nvPr/>
        </p:nvSpPr>
        <p:spPr>
          <a:xfrm>
            <a:off x="2383880" y="5511879"/>
            <a:ext cx="2968116" cy="225243"/>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9" name="Picture 18">
            <a:extLst>
              <a:ext uri="{FF2B5EF4-FFF2-40B4-BE49-F238E27FC236}">
                <a16:creationId xmlns:a16="http://schemas.microsoft.com/office/drawing/2014/main" id="{9219EA10-8B9F-46E3-A3BF-36D136515953}"/>
              </a:ext>
            </a:extLst>
          </p:cNvPr>
          <p:cNvPicPr>
            <a:picLocks noChangeAspect="1"/>
          </p:cNvPicPr>
          <p:nvPr/>
        </p:nvPicPr>
        <p:blipFill>
          <a:blip r:embed="rId7"/>
          <a:stretch>
            <a:fillRect/>
          </a:stretch>
        </p:blipFill>
        <p:spPr>
          <a:xfrm>
            <a:off x="6014928" y="3754198"/>
            <a:ext cx="5299912" cy="2374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Left Brace 20">
            <a:extLst>
              <a:ext uri="{FF2B5EF4-FFF2-40B4-BE49-F238E27FC236}">
                <a16:creationId xmlns:a16="http://schemas.microsoft.com/office/drawing/2014/main" id="{CC656FE9-0D79-4CAB-9463-C25764FD3DE6}"/>
              </a:ext>
            </a:extLst>
          </p:cNvPr>
          <p:cNvSpPr/>
          <p:nvPr/>
        </p:nvSpPr>
        <p:spPr>
          <a:xfrm>
            <a:off x="8087620" y="3946259"/>
            <a:ext cx="108642" cy="242096"/>
          </a:xfrm>
          <a:prstGeom prst="leftBrace">
            <a:avLst>
              <a:gd name="adj1" fmla="val 55710"/>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22" name="Left Brace 21">
            <a:extLst>
              <a:ext uri="{FF2B5EF4-FFF2-40B4-BE49-F238E27FC236}">
                <a16:creationId xmlns:a16="http://schemas.microsoft.com/office/drawing/2014/main" id="{91755FA9-0920-4EB4-9F97-D36CB4FBD0F5}"/>
              </a:ext>
            </a:extLst>
          </p:cNvPr>
          <p:cNvSpPr/>
          <p:nvPr/>
        </p:nvSpPr>
        <p:spPr>
          <a:xfrm rot="10800000">
            <a:off x="6252470" y="4672685"/>
            <a:ext cx="108642" cy="242096"/>
          </a:xfrm>
          <a:prstGeom prst="leftBrace">
            <a:avLst>
              <a:gd name="adj1" fmla="val 55710"/>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2ED46100-7660-4E62-AEFB-93171E7D5BE1}"/>
              </a:ext>
            </a:extLst>
          </p:cNvPr>
          <p:cNvSpPr/>
          <p:nvPr/>
        </p:nvSpPr>
        <p:spPr>
          <a:xfrm>
            <a:off x="6050476" y="5078584"/>
            <a:ext cx="1779074" cy="208144"/>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Rectangle: Rounded Corners 23">
            <a:extLst>
              <a:ext uri="{FF2B5EF4-FFF2-40B4-BE49-F238E27FC236}">
                <a16:creationId xmlns:a16="http://schemas.microsoft.com/office/drawing/2014/main" id="{2FE14E7B-BAD7-4611-8CE5-9A6B815EFA9E}"/>
              </a:ext>
            </a:extLst>
          </p:cNvPr>
          <p:cNvSpPr/>
          <p:nvPr/>
        </p:nvSpPr>
        <p:spPr>
          <a:xfrm>
            <a:off x="7885626" y="5633050"/>
            <a:ext cx="1137724" cy="208144"/>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0" name="Picture 19">
            <a:extLst>
              <a:ext uri="{FF2B5EF4-FFF2-40B4-BE49-F238E27FC236}">
                <a16:creationId xmlns:a16="http://schemas.microsoft.com/office/drawing/2014/main" id="{55F638B0-CE31-4482-8FDF-AD5F3B7F315C}"/>
              </a:ext>
            </a:extLst>
          </p:cNvPr>
          <p:cNvPicPr>
            <a:picLocks noChangeAspect="1"/>
          </p:cNvPicPr>
          <p:nvPr/>
        </p:nvPicPr>
        <p:blipFill>
          <a:blip r:embed="rId8"/>
          <a:stretch>
            <a:fillRect/>
          </a:stretch>
        </p:blipFill>
        <p:spPr>
          <a:xfrm>
            <a:off x="446009" y="1292405"/>
            <a:ext cx="3913977" cy="2536257"/>
          </a:xfrm>
          <a:prstGeom prst="rect">
            <a:avLst/>
          </a:prstGeom>
          <a:ln w="28575">
            <a:solidFill>
              <a:schemeClr val="tx1"/>
            </a:solidFill>
          </a:ln>
        </p:spPr>
      </p:pic>
      <p:grpSp>
        <p:nvGrpSpPr>
          <p:cNvPr id="25" name="Group 24">
            <a:extLst>
              <a:ext uri="{FF2B5EF4-FFF2-40B4-BE49-F238E27FC236}">
                <a16:creationId xmlns:a16="http://schemas.microsoft.com/office/drawing/2014/main" id="{A480819F-F930-4E55-ACC0-96FA9FA955AC}"/>
              </a:ext>
            </a:extLst>
          </p:cNvPr>
          <p:cNvGrpSpPr/>
          <p:nvPr/>
        </p:nvGrpSpPr>
        <p:grpSpPr>
          <a:xfrm>
            <a:off x="4823174" y="2123488"/>
            <a:ext cx="6972482" cy="4463260"/>
            <a:chOff x="2433645" y="1672828"/>
            <a:chExt cx="6972482" cy="4463260"/>
          </a:xfrm>
        </p:grpSpPr>
        <p:pic>
          <p:nvPicPr>
            <p:cNvPr id="26" name="Picture 25">
              <a:extLst>
                <a:ext uri="{FF2B5EF4-FFF2-40B4-BE49-F238E27FC236}">
                  <a16:creationId xmlns:a16="http://schemas.microsoft.com/office/drawing/2014/main" id="{DCEE24F0-8F93-483C-9C65-FD71D0D711A7}"/>
                </a:ext>
              </a:extLst>
            </p:cNvPr>
            <p:cNvPicPr>
              <a:picLocks noChangeAspect="1"/>
            </p:cNvPicPr>
            <p:nvPr/>
          </p:nvPicPr>
          <p:blipFill>
            <a:blip r:embed="rId9"/>
            <a:stretch>
              <a:fillRect/>
            </a:stretch>
          </p:blipFill>
          <p:spPr>
            <a:xfrm>
              <a:off x="2433645" y="1672828"/>
              <a:ext cx="6972482" cy="4463260"/>
            </a:xfrm>
            <a:prstGeom prst="rect">
              <a:avLst/>
            </a:prstGeom>
            <a:ln w="28575">
              <a:solidFill>
                <a:schemeClr val="tx1"/>
              </a:solidFill>
            </a:ln>
          </p:spPr>
        </p:pic>
        <p:sp>
          <p:nvSpPr>
            <p:cNvPr id="27" name="Rectangle 26">
              <a:extLst>
                <a:ext uri="{FF2B5EF4-FFF2-40B4-BE49-F238E27FC236}">
                  <a16:creationId xmlns:a16="http://schemas.microsoft.com/office/drawing/2014/main" id="{EEB35C5A-77B8-42F9-B50E-CD45FC9D7133}"/>
                </a:ext>
              </a:extLst>
            </p:cNvPr>
            <p:cNvSpPr/>
            <p:nvPr/>
          </p:nvSpPr>
          <p:spPr>
            <a:xfrm>
              <a:off x="2476263" y="1720455"/>
              <a:ext cx="1067747" cy="386641"/>
            </a:xfrm>
            <a:prstGeom prst="rect">
              <a:avLst/>
            </a:prstGeom>
            <a:solidFill>
              <a:srgbClr val="0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91056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43CA90-4032-46AF-9F9D-39F195F86798}"/>
              </a:ext>
            </a:extLst>
          </p:cNvPr>
          <p:cNvSpPr>
            <a:spLocks noGrp="1"/>
          </p:cNvSpPr>
          <p:nvPr>
            <p:ph type="sldNum" sz="quarter" idx="4"/>
          </p:nvPr>
        </p:nvSpPr>
        <p:spPr/>
        <p:txBody>
          <a:bodyPr/>
          <a:lstStyle/>
          <a:p>
            <a:fld id="{2DD1E3A9-16E1-46A5-B6BF-AFD2877FAE22}" type="slidenum">
              <a:rPr lang="en-GB" smtClean="0"/>
              <a:pPr/>
              <a:t>60</a:t>
            </a:fld>
            <a:endParaRPr lang="en-GB"/>
          </a:p>
        </p:txBody>
      </p:sp>
      <p:pic>
        <p:nvPicPr>
          <p:cNvPr id="6" name="Picture 5">
            <a:extLst>
              <a:ext uri="{FF2B5EF4-FFF2-40B4-BE49-F238E27FC236}">
                <a16:creationId xmlns:a16="http://schemas.microsoft.com/office/drawing/2014/main" id="{5D3642A5-1F9B-7612-9169-3A8B4226A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39" y="1614499"/>
            <a:ext cx="12929352" cy="3694101"/>
          </a:xfrm>
          <a:prstGeom prst="rect">
            <a:avLst/>
          </a:prstGeom>
        </p:spPr>
      </p:pic>
      <p:sp>
        <p:nvSpPr>
          <p:cNvPr id="8" name="Title 1">
            <a:extLst>
              <a:ext uri="{FF2B5EF4-FFF2-40B4-BE49-F238E27FC236}">
                <a16:creationId xmlns:a16="http://schemas.microsoft.com/office/drawing/2014/main" id="{F23E4093-03AA-F11C-F259-CC369F066B6E}"/>
              </a:ext>
            </a:extLst>
          </p:cNvPr>
          <p:cNvSpPr>
            <a:spLocks noGrp="1"/>
          </p:cNvSpPr>
          <p:nvPr>
            <p:ph type="title"/>
          </p:nvPr>
        </p:nvSpPr>
        <p:spPr>
          <a:xfrm>
            <a:off x="471139" y="50262"/>
            <a:ext cx="11249722" cy="1524688"/>
          </a:xfrm>
        </p:spPr>
        <p:txBody>
          <a:bodyPr/>
          <a:lstStyle/>
          <a:p>
            <a:pPr algn="ctr"/>
            <a:r>
              <a:rPr lang="en-US" err="1">
                <a:solidFill>
                  <a:srgbClr val="002060"/>
                </a:solidFill>
              </a:rPr>
              <a:t>pLDDT</a:t>
            </a:r>
            <a:r>
              <a:rPr lang="en-US">
                <a:solidFill>
                  <a:srgbClr val="002060"/>
                </a:solidFill>
              </a:rPr>
              <a:t> plot indicates disordered regions</a:t>
            </a:r>
            <a:endParaRPr lang="en-BE"/>
          </a:p>
        </p:txBody>
      </p:sp>
      <p:sp>
        <p:nvSpPr>
          <p:cNvPr id="2" name="Rectangle 1">
            <a:extLst>
              <a:ext uri="{FF2B5EF4-FFF2-40B4-BE49-F238E27FC236}">
                <a16:creationId xmlns:a16="http://schemas.microsoft.com/office/drawing/2014/main" id="{4C46A1E5-6D5A-CF7A-CA06-115B8368686B}"/>
              </a:ext>
            </a:extLst>
          </p:cNvPr>
          <p:cNvSpPr/>
          <p:nvPr/>
        </p:nvSpPr>
        <p:spPr>
          <a:xfrm>
            <a:off x="337625" y="1574950"/>
            <a:ext cx="6386732" cy="424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 name="Picture 4">
            <a:extLst>
              <a:ext uri="{FF2B5EF4-FFF2-40B4-BE49-F238E27FC236}">
                <a16:creationId xmlns:a16="http://schemas.microsoft.com/office/drawing/2014/main" id="{145375D7-9ACE-593D-AF3B-C0AAD0B0A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16" y="916067"/>
            <a:ext cx="9957025" cy="5807584"/>
          </a:xfrm>
          <a:prstGeom prst="rect">
            <a:avLst/>
          </a:prstGeom>
        </p:spPr>
      </p:pic>
      <p:pic>
        <p:nvPicPr>
          <p:cNvPr id="12" name="Picture 11">
            <a:extLst>
              <a:ext uri="{FF2B5EF4-FFF2-40B4-BE49-F238E27FC236}">
                <a16:creationId xmlns:a16="http://schemas.microsoft.com/office/drawing/2014/main" id="{C93B81AA-759A-4D94-7179-2E22FA89D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999" y="916067"/>
            <a:ext cx="9957025" cy="5807584"/>
          </a:xfrm>
          <a:prstGeom prst="rect">
            <a:avLst/>
          </a:prstGeom>
          <a:ln>
            <a:noFill/>
          </a:ln>
        </p:spPr>
      </p:pic>
      <p:sp>
        <p:nvSpPr>
          <p:cNvPr id="13" name="TextBox 12">
            <a:extLst>
              <a:ext uri="{FF2B5EF4-FFF2-40B4-BE49-F238E27FC236}">
                <a16:creationId xmlns:a16="http://schemas.microsoft.com/office/drawing/2014/main" id="{370AA3B4-BEE7-E65E-8246-8E89A37FFC7B}"/>
              </a:ext>
            </a:extLst>
          </p:cNvPr>
          <p:cNvSpPr txBox="1"/>
          <p:nvPr/>
        </p:nvSpPr>
        <p:spPr>
          <a:xfrm>
            <a:off x="337625" y="4587918"/>
            <a:ext cx="2079955" cy="369332"/>
          </a:xfrm>
          <a:prstGeom prst="rect">
            <a:avLst/>
          </a:prstGeom>
        </p:spPr>
        <p:txBody>
          <a:bodyPr wrap="square" rtlCol="0">
            <a:spAutoFit/>
          </a:bodyPr>
          <a:lstStyle/>
          <a:p>
            <a:pPr algn="l"/>
            <a:r>
              <a:rPr lang="en-BE"/>
              <a:t>Colored by chain</a:t>
            </a:r>
          </a:p>
        </p:txBody>
      </p:sp>
      <p:sp>
        <p:nvSpPr>
          <p:cNvPr id="14" name="TextBox 13">
            <a:extLst>
              <a:ext uri="{FF2B5EF4-FFF2-40B4-BE49-F238E27FC236}">
                <a16:creationId xmlns:a16="http://schemas.microsoft.com/office/drawing/2014/main" id="{3AF28EF4-0761-5CAC-9FFE-149C70A2DD11}"/>
              </a:ext>
            </a:extLst>
          </p:cNvPr>
          <p:cNvSpPr txBox="1"/>
          <p:nvPr/>
        </p:nvSpPr>
        <p:spPr>
          <a:xfrm>
            <a:off x="337624" y="4587767"/>
            <a:ext cx="2079955" cy="369332"/>
          </a:xfrm>
          <a:prstGeom prst="rect">
            <a:avLst/>
          </a:prstGeom>
        </p:spPr>
        <p:txBody>
          <a:bodyPr wrap="square" rtlCol="0">
            <a:spAutoFit/>
          </a:bodyPr>
          <a:lstStyle/>
          <a:p>
            <a:pPr algn="l"/>
            <a:r>
              <a:rPr lang="en-BE"/>
              <a:t>Colored by pLDDT</a:t>
            </a:r>
          </a:p>
        </p:txBody>
      </p:sp>
      <p:sp>
        <p:nvSpPr>
          <p:cNvPr id="15" name="Rectangle 14">
            <a:extLst>
              <a:ext uri="{FF2B5EF4-FFF2-40B4-BE49-F238E27FC236}">
                <a16:creationId xmlns:a16="http://schemas.microsoft.com/office/drawing/2014/main" id="{A40FFF93-DA68-E27F-028B-5823E1D37418}"/>
              </a:ext>
            </a:extLst>
          </p:cNvPr>
          <p:cNvSpPr/>
          <p:nvPr/>
        </p:nvSpPr>
        <p:spPr>
          <a:xfrm>
            <a:off x="7431699" y="5340487"/>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AB0BCDCD-D6A8-A22C-DA09-D77FE8A3B66B}"/>
              </a:ext>
            </a:extLst>
          </p:cNvPr>
          <p:cNvSpPr/>
          <p:nvPr/>
        </p:nvSpPr>
        <p:spPr>
          <a:xfrm>
            <a:off x="8446677" y="5341113"/>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698A3B27-A745-65DB-6001-BAD42C8D2A12}"/>
              </a:ext>
            </a:extLst>
          </p:cNvPr>
          <p:cNvSpPr/>
          <p:nvPr/>
        </p:nvSpPr>
        <p:spPr>
          <a:xfrm>
            <a:off x="10142215" y="5340775"/>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9" name="Straight Connector 18">
            <a:extLst>
              <a:ext uri="{FF2B5EF4-FFF2-40B4-BE49-F238E27FC236}">
                <a16:creationId xmlns:a16="http://schemas.microsoft.com/office/drawing/2014/main" id="{CEFB8855-E1F3-73B8-06B0-145B6B66118D}"/>
              </a:ext>
            </a:extLst>
          </p:cNvPr>
          <p:cNvCxnSpPr>
            <a:cxnSpLocks/>
          </p:cNvCxnSpPr>
          <p:nvPr/>
        </p:nvCxnSpPr>
        <p:spPr>
          <a:xfrm>
            <a:off x="10142215" y="5372314"/>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19BBC5-E2E3-E0A6-3DE4-E02191E39C87}"/>
              </a:ext>
            </a:extLst>
          </p:cNvPr>
          <p:cNvCxnSpPr/>
          <p:nvPr/>
        </p:nvCxnSpPr>
        <p:spPr>
          <a:xfrm>
            <a:off x="11776281" y="5366338"/>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504589-B1B3-9852-D531-9CBA91CCFDD0}"/>
              </a:ext>
            </a:extLst>
          </p:cNvPr>
          <p:cNvCxnSpPr/>
          <p:nvPr/>
        </p:nvCxnSpPr>
        <p:spPr>
          <a:xfrm>
            <a:off x="8446677" y="5353774"/>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5B2C56-E235-6B15-B2AE-C61A7609E42A}"/>
              </a:ext>
            </a:extLst>
          </p:cNvPr>
          <p:cNvCxnSpPr/>
          <p:nvPr/>
        </p:nvCxnSpPr>
        <p:spPr>
          <a:xfrm>
            <a:off x="10080743" y="5370132"/>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FB6233-D78E-E3E6-A332-285EE0E29526}"/>
              </a:ext>
            </a:extLst>
          </p:cNvPr>
          <p:cNvCxnSpPr>
            <a:cxnSpLocks/>
          </p:cNvCxnSpPr>
          <p:nvPr/>
        </p:nvCxnSpPr>
        <p:spPr>
          <a:xfrm>
            <a:off x="8403521" y="5353870"/>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2C2959-9771-1D56-ACCE-6BD067F1C944}"/>
              </a:ext>
            </a:extLst>
          </p:cNvPr>
          <p:cNvCxnSpPr>
            <a:cxnSpLocks/>
          </p:cNvCxnSpPr>
          <p:nvPr/>
        </p:nvCxnSpPr>
        <p:spPr>
          <a:xfrm>
            <a:off x="7431699" y="5353870"/>
            <a:ext cx="0" cy="132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C5E236-C36E-5874-FBC9-1B21270836DB}"/>
              </a:ext>
            </a:extLst>
          </p:cNvPr>
          <p:cNvSpPr txBox="1"/>
          <p:nvPr/>
        </p:nvSpPr>
        <p:spPr>
          <a:xfrm>
            <a:off x="7316437" y="5441320"/>
            <a:ext cx="450359" cy="246221"/>
          </a:xfrm>
          <a:prstGeom prst="rect">
            <a:avLst/>
          </a:prstGeom>
        </p:spPr>
        <p:txBody>
          <a:bodyPr wrap="square" rtlCol="0">
            <a:spAutoFit/>
          </a:bodyPr>
          <a:lstStyle/>
          <a:p>
            <a:pPr algn="l"/>
            <a:r>
              <a:rPr lang="en-BE" sz="1000" b="1"/>
              <a:t>N</a:t>
            </a:r>
          </a:p>
        </p:txBody>
      </p:sp>
      <p:sp>
        <p:nvSpPr>
          <p:cNvPr id="26" name="TextBox 25">
            <a:extLst>
              <a:ext uri="{FF2B5EF4-FFF2-40B4-BE49-F238E27FC236}">
                <a16:creationId xmlns:a16="http://schemas.microsoft.com/office/drawing/2014/main" id="{726260A1-FB7A-CC3D-C726-33CC1A9A5F84}"/>
              </a:ext>
            </a:extLst>
          </p:cNvPr>
          <p:cNvSpPr txBox="1"/>
          <p:nvPr/>
        </p:nvSpPr>
        <p:spPr>
          <a:xfrm>
            <a:off x="8331497" y="5432584"/>
            <a:ext cx="450359" cy="246221"/>
          </a:xfrm>
          <a:prstGeom prst="rect">
            <a:avLst/>
          </a:prstGeom>
        </p:spPr>
        <p:txBody>
          <a:bodyPr wrap="square" rtlCol="0">
            <a:spAutoFit/>
          </a:bodyPr>
          <a:lstStyle/>
          <a:p>
            <a:pPr algn="l"/>
            <a:r>
              <a:rPr lang="en-BE" sz="1000" b="1"/>
              <a:t>N</a:t>
            </a:r>
          </a:p>
        </p:txBody>
      </p:sp>
      <p:sp>
        <p:nvSpPr>
          <p:cNvPr id="27" name="TextBox 26">
            <a:extLst>
              <a:ext uri="{FF2B5EF4-FFF2-40B4-BE49-F238E27FC236}">
                <a16:creationId xmlns:a16="http://schemas.microsoft.com/office/drawing/2014/main" id="{4B4D3DF0-BEA1-247E-DA0B-2288A7B63234}"/>
              </a:ext>
            </a:extLst>
          </p:cNvPr>
          <p:cNvSpPr txBox="1"/>
          <p:nvPr/>
        </p:nvSpPr>
        <p:spPr>
          <a:xfrm>
            <a:off x="9923910" y="5444381"/>
            <a:ext cx="450359" cy="246221"/>
          </a:xfrm>
          <a:prstGeom prst="rect">
            <a:avLst/>
          </a:prstGeom>
        </p:spPr>
        <p:txBody>
          <a:bodyPr wrap="square" rtlCol="0">
            <a:spAutoFit/>
          </a:bodyPr>
          <a:lstStyle/>
          <a:p>
            <a:pPr algn="l"/>
            <a:r>
              <a:rPr lang="en-BE" sz="1000" b="1"/>
              <a:t>C</a:t>
            </a:r>
          </a:p>
        </p:txBody>
      </p:sp>
      <p:sp>
        <p:nvSpPr>
          <p:cNvPr id="28" name="TextBox 27">
            <a:extLst>
              <a:ext uri="{FF2B5EF4-FFF2-40B4-BE49-F238E27FC236}">
                <a16:creationId xmlns:a16="http://schemas.microsoft.com/office/drawing/2014/main" id="{F7DDD80B-CD74-111A-1D59-5D46A65EAA18}"/>
              </a:ext>
            </a:extLst>
          </p:cNvPr>
          <p:cNvSpPr txBox="1"/>
          <p:nvPr/>
        </p:nvSpPr>
        <p:spPr>
          <a:xfrm>
            <a:off x="11629195" y="5443075"/>
            <a:ext cx="450359" cy="246221"/>
          </a:xfrm>
          <a:prstGeom prst="rect">
            <a:avLst/>
          </a:prstGeom>
        </p:spPr>
        <p:txBody>
          <a:bodyPr wrap="square" rtlCol="0">
            <a:spAutoFit/>
          </a:bodyPr>
          <a:lstStyle/>
          <a:p>
            <a:pPr algn="l"/>
            <a:r>
              <a:rPr lang="en-BE" sz="1000" b="1"/>
              <a:t>C</a:t>
            </a:r>
          </a:p>
        </p:txBody>
      </p:sp>
      <p:sp>
        <p:nvSpPr>
          <p:cNvPr id="29" name="TextBox 28">
            <a:extLst>
              <a:ext uri="{FF2B5EF4-FFF2-40B4-BE49-F238E27FC236}">
                <a16:creationId xmlns:a16="http://schemas.microsoft.com/office/drawing/2014/main" id="{4DDF8A5B-20B3-FB3A-0FCB-EE4AB1CC2133}"/>
              </a:ext>
            </a:extLst>
          </p:cNvPr>
          <p:cNvSpPr txBox="1"/>
          <p:nvPr/>
        </p:nvSpPr>
        <p:spPr>
          <a:xfrm>
            <a:off x="8242122" y="5427570"/>
            <a:ext cx="450359" cy="246221"/>
          </a:xfrm>
          <a:prstGeom prst="rect">
            <a:avLst/>
          </a:prstGeom>
        </p:spPr>
        <p:txBody>
          <a:bodyPr wrap="square" rtlCol="0">
            <a:spAutoFit/>
          </a:bodyPr>
          <a:lstStyle/>
          <a:p>
            <a:pPr algn="l"/>
            <a:r>
              <a:rPr lang="en-BE" sz="1000" b="1"/>
              <a:t>C</a:t>
            </a:r>
          </a:p>
        </p:txBody>
      </p:sp>
      <p:sp>
        <p:nvSpPr>
          <p:cNvPr id="30" name="TextBox 29">
            <a:extLst>
              <a:ext uri="{FF2B5EF4-FFF2-40B4-BE49-F238E27FC236}">
                <a16:creationId xmlns:a16="http://schemas.microsoft.com/office/drawing/2014/main" id="{817DA18F-5B8D-9859-7A17-9E233B88812E}"/>
              </a:ext>
            </a:extLst>
          </p:cNvPr>
          <p:cNvSpPr txBox="1"/>
          <p:nvPr/>
        </p:nvSpPr>
        <p:spPr>
          <a:xfrm>
            <a:off x="10033022" y="5451915"/>
            <a:ext cx="450359" cy="246221"/>
          </a:xfrm>
          <a:prstGeom prst="rect">
            <a:avLst/>
          </a:prstGeom>
        </p:spPr>
        <p:txBody>
          <a:bodyPr wrap="square" rtlCol="0">
            <a:spAutoFit/>
          </a:bodyPr>
          <a:lstStyle/>
          <a:p>
            <a:pPr algn="l"/>
            <a:r>
              <a:rPr lang="en-BE" sz="1000" b="1"/>
              <a:t>N</a:t>
            </a:r>
          </a:p>
        </p:txBody>
      </p:sp>
      <p:sp>
        <p:nvSpPr>
          <p:cNvPr id="31" name="TextBox 30">
            <a:extLst>
              <a:ext uri="{FF2B5EF4-FFF2-40B4-BE49-F238E27FC236}">
                <a16:creationId xmlns:a16="http://schemas.microsoft.com/office/drawing/2014/main" id="{E8CF6CE7-471A-938C-E167-258E3E36C016}"/>
              </a:ext>
            </a:extLst>
          </p:cNvPr>
          <p:cNvSpPr txBox="1"/>
          <p:nvPr/>
        </p:nvSpPr>
        <p:spPr>
          <a:xfrm>
            <a:off x="7581260" y="5520293"/>
            <a:ext cx="1214329" cy="369332"/>
          </a:xfrm>
          <a:prstGeom prst="rect">
            <a:avLst/>
          </a:prstGeom>
        </p:spPr>
        <p:txBody>
          <a:bodyPr wrap="square" rtlCol="0">
            <a:spAutoFit/>
          </a:bodyPr>
          <a:lstStyle/>
          <a:p>
            <a:pPr algn="l"/>
            <a:r>
              <a:rPr lang="en-BE"/>
              <a:t>TLSP</a:t>
            </a:r>
          </a:p>
        </p:txBody>
      </p:sp>
      <p:sp>
        <p:nvSpPr>
          <p:cNvPr id="32" name="TextBox 31">
            <a:extLst>
              <a:ext uri="{FF2B5EF4-FFF2-40B4-BE49-F238E27FC236}">
                <a16:creationId xmlns:a16="http://schemas.microsoft.com/office/drawing/2014/main" id="{5A60BCCE-2795-4D63-599A-9A94FF52747D}"/>
              </a:ext>
            </a:extLst>
          </p:cNvPr>
          <p:cNvSpPr txBox="1"/>
          <p:nvPr/>
        </p:nvSpPr>
        <p:spPr>
          <a:xfrm>
            <a:off x="10542549" y="5516596"/>
            <a:ext cx="1214329" cy="369332"/>
          </a:xfrm>
          <a:prstGeom prst="rect">
            <a:avLst/>
          </a:prstGeom>
        </p:spPr>
        <p:txBody>
          <a:bodyPr wrap="square" rtlCol="0">
            <a:spAutoFit/>
          </a:bodyPr>
          <a:lstStyle/>
          <a:p>
            <a:pPr algn="l"/>
            <a:r>
              <a:rPr lang="en-BE"/>
              <a:t>TLSPR</a:t>
            </a:r>
          </a:p>
        </p:txBody>
      </p:sp>
      <p:sp>
        <p:nvSpPr>
          <p:cNvPr id="33" name="TextBox 32">
            <a:extLst>
              <a:ext uri="{FF2B5EF4-FFF2-40B4-BE49-F238E27FC236}">
                <a16:creationId xmlns:a16="http://schemas.microsoft.com/office/drawing/2014/main" id="{B8CFD343-C3B4-A8CE-F57E-6BD6A3E07C62}"/>
              </a:ext>
            </a:extLst>
          </p:cNvPr>
          <p:cNvSpPr txBox="1"/>
          <p:nvPr/>
        </p:nvSpPr>
        <p:spPr>
          <a:xfrm>
            <a:off x="8828444" y="5527452"/>
            <a:ext cx="1214329" cy="369332"/>
          </a:xfrm>
          <a:prstGeom prst="rect">
            <a:avLst/>
          </a:prstGeom>
        </p:spPr>
        <p:txBody>
          <a:bodyPr wrap="square" rtlCol="0">
            <a:spAutoFit/>
          </a:bodyPr>
          <a:lstStyle/>
          <a:p>
            <a:pPr algn="l"/>
            <a:r>
              <a:rPr lang="en-BE"/>
              <a:t>IL-7Ra</a:t>
            </a:r>
          </a:p>
        </p:txBody>
      </p:sp>
      <p:sp>
        <p:nvSpPr>
          <p:cNvPr id="34" name="TextBox 33">
            <a:extLst>
              <a:ext uri="{FF2B5EF4-FFF2-40B4-BE49-F238E27FC236}">
                <a16:creationId xmlns:a16="http://schemas.microsoft.com/office/drawing/2014/main" id="{88AFB4A0-8C77-AEFE-121E-15D9454FA91B}"/>
              </a:ext>
            </a:extLst>
          </p:cNvPr>
          <p:cNvSpPr txBox="1"/>
          <p:nvPr/>
        </p:nvSpPr>
        <p:spPr>
          <a:xfrm>
            <a:off x="4299344" y="1387710"/>
            <a:ext cx="1214329" cy="369332"/>
          </a:xfrm>
          <a:prstGeom prst="rect">
            <a:avLst/>
          </a:prstGeom>
        </p:spPr>
        <p:txBody>
          <a:bodyPr wrap="square" rtlCol="0">
            <a:spAutoFit/>
          </a:bodyPr>
          <a:lstStyle/>
          <a:p>
            <a:pPr algn="l"/>
            <a:r>
              <a:rPr lang="en-BE"/>
              <a:t>TLSP</a:t>
            </a:r>
          </a:p>
        </p:txBody>
      </p:sp>
      <p:sp>
        <p:nvSpPr>
          <p:cNvPr id="35" name="TextBox 34">
            <a:extLst>
              <a:ext uri="{FF2B5EF4-FFF2-40B4-BE49-F238E27FC236}">
                <a16:creationId xmlns:a16="http://schemas.microsoft.com/office/drawing/2014/main" id="{99A68A1F-B22C-8160-DC1D-7E8D7D445DC5}"/>
              </a:ext>
            </a:extLst>
          </p:cNvPr>
          <p:cNvSpPr txBox="1"/>
          <p:nvPr/>
        </p:nvSpPr>
        <p:spPr>
          <a:xfrm>
            <a:off x="1810414" y="3564996"/>
            <a:ext cx="1214329" cy="369332"/>
          </a:xfrm>
          <a:prstGeom prst="rect">
            <a:avLst/>
          </a:prstGeom>
        </p:spPr>
        <p:txBody>
          <a:bodyPr wrap="square" rtlCol="0">
            <a:spAutoFit/>
          </a:bodyPr>
          <a:lstStyle/>
          <a:p>
            <a:pPr algn="l"/>
            <a:r>
              <a:rPr lang="en-BE"/>
              <a:t>IL-7Ra</a:t>
            </a:r>
          </a:p>
        </p:txBody>
      </p:sp>
      <p:sp>
        <p:nvSpPr>
          <p:cNvPr id="36" name="TextBox 35">
            <a:extLst>
              <a:ext uri="{FF2B5EF4-FFF2-40B4-BE49-F238E27FC236}">
                <a16:creationId xmlns:a16="http://schemas.microsoft.com/office/drawing/2014/main" id="{9A91603F-53A1-D57D-BBC4-0BF36A05B863}"/>
              </a:ext>
            </a:extLst>
          </p:cNvPr>
          <p:cNvSpPr txBox="1"/>
          <p:nvPr/>
        </p:nvSpPr>
        <p:spPr>
          <a:xfrm>
            <a:off x="5158515" y="3706090"/>
            <a:ext cx="1214329" cy="369332"/>
          </a:xfrm>
          <a:prstGeom prst="rect">
            <a:avLst/>
          </a:prstGeom>
        </p:spPr>
        <p:txBody>
          <a:bodyPr wrap="square" rtlCol="0">
            <a:spAutoFit/>
          </a:bodyPr>
          <a:lstStyle/>
          <a:p>
            <a:pPr algn="l"/>
            <a:r>
              <a:rPr lang="en-BE"/>
              <a:t>TLSPR</a:t>
            </a:r>
          </a:p>
        </p:txBody>
      </p:sp>
      <p:pic>
        <p:nvPicPr>
          <p:cNvPr id="39" name="Picture 38">
            <a:extLst>
              <a:ext uri="{FF2B5EF4-FFF2-40B4-BE49-F238E27FC236}">
                <a16:creationId xmlns:a16="http://schemas.microsoft.com/office/drawing/2014/main" id="{815569C3-2F67-E21D-172D-F0963F9142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011" y="5043208"/>
            <a:ext cx="1935337" cy="186895"/>
          </a:xfrm>
          <a:prstGeom prst="rect">
            <a:avLst/>
          </a:prstGeom>
        </p:spPr>
      </p:pic>
      <p:sp>
        <p:nvSpPr>
          <p:cNvPr id="40" name="TextBox 39">
            <a:extLst>
              <a:ext uri="{FF2B5EF4-FFF2-40B4-BE49-F238E27FC236}">
                <a16:creationId xmlns:a16="http://schemas.microsoft.com/office/drawing/2014/main" id="{56A68755-0857-3539-B955-4E165415AB57}"/>
              </a:ext>
            </a:extLst>
          </p:cNvPr>
          <p:cNvSpPr txBox="1"/>
          <p:nvPr/>
        </p:nvSpPr>
        <p:spPr>
          <a:xfrm>
            <a:off x="-357373" y="5252222"/>
            <a:ext cx="1574502" cy="276999"/>
          </a:xfrm>
          <a:prstGeom prst="rect">
            <a:avLst/>
          </a:prstGeom>
          <a:noFill/>
        </p:spPr>
        <p:txBody>
          <a:bodyPr wrap="square" rtlCol="0">
            <a:spAutoFit/>
          </a:bodyPr>
          <a:lstStyle/>
          <a:p>
            <a:pPr algn="r"/>
            <a:r>
              <a:rPr lang="en-BE" sz="1200"/>
              <a:t>Low confidence</a:t>
            </a:r>
          </a:p>
        </p:txBody>
      </p:sp>
      <p:sp>
        <p:nvSpPr>
          <p:cNvPr id="41" name="TextBox 40">
            <a:extLst>
              <a:ext uri="{FF2B5EF4-FFF2-40B4-BE49-F238E27FC236}">
                <a16:creationId xmlns:a16="http://schemas.microsoft.com/office/drawing/2014/main" id="{60D69B73-3231-40FF-4B8E-5DD44B4DB390}"/>
              </a:ext>
            </a:extLst>
          </p:cNvPr>
          <p:cNvSpPr txBox="1"/>
          <p:nvPr/>
        </p:nvSpPr>
        <p:spPr>
          <a:xfrm>
            <a:off x="1322651" y="5264834"/>
            <a:ext cx="1574502" cy="276999"/>
          </a:xfrm>
          <a:prstGeom prst="rect">
            <a:avLst/>
          </a:prstGeom>
          <a:noFill/>
        </p:spPr>
        <p:txBody>
          <a:bodyPr wrap="square" rtlCol="0">
            <a:spAutoFit/>
          </a:bodyPr>
          <a:lstStyle/>
          <a:p>
            <a:pPr algn="r"/>
            <a:r>
              <a:rPr lang="en-BE" sz="1200"/>
              <a:t>High confidence</a:t>
            </a:r>
          </a:p>
        </p:txBody>
      </p:sp>
    </p:spTree>
    <p:extLst>
      <p:ext uri="{BB962C8B-B14F-4D97-AF65-F5344CB8AC3E}">
        <p14:creationId xmlns:p14="http://schemas.microsoft.com/office/powerpoint/2010/main" val="21394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40" grpId="0"/>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3E4093-03AA-F11C-F259-CC369F066B6E}"/>
              </a:ext>
            </a:extLst>
          </p:cNvPr>
          <p:cNvSpPr>
            <a:spLocks noGrp="1"/>
          </p:cNvSpPr>
          <p:nvPr>
            <p:ph type="title"/>
          </p:nvPr>
        </p:nvSpPr>
        <p:spPr>
          <a:xfrm>
            <a:off x="471139" y="50262"/>
            <a:ext cx="11249722" cy="1524688"/>
          </a:xfrm>
        </p:spPr>
        <p:txBody>
          <a:bodyPr/>
          <a:lstStyle/>
          <a:p>
            <a:pPr algn="ctr"/>
            <a:r>
              <a:rPr lang="en-US" err="1">
                <a:solidFill>
                  <a:srgbClr val="002060"/>
                </a:solidFill>
              </a:rPr>
              <a:t>pLDDT</a:t>
            </a:r>
            <a:r>
              <a:rPr lang="en-US">
                <a:solidFill>
                  <a:srgbClr val="002060"/>
                </a:solidFill>
              </a:rPr>
              <a:t> plot indicates disordered regions</a:t>
            </a:r>
            <a:endParaRPr lang="en-BE"/>
          </a:p>
        </p:txBody>
      </p:sp>
      <p:sp>
        <p:nvSpPr>
          <p:cNvPr id="3" name="TextBox 2">
            <a:extLst>
              <a:ext uri="{FF2B5EF4-FFF2-40B4-BE49-F238E27FC236}">
                <a16:creationId xmlns:a16="http://schemas.microsoft.com/office/drawing/2014/main" id="{5119F2BE-951D-DF86-B252-07612F74F3C3}"/>
              </a:ext>
            </a:extLst>
          </p:cNvPr>
          <p:cNvSpPr txBox="1"/>
          <p:nvPr/>
        </p:nvSpPr>
        <p:spPr>
          <a:xfrm>
            <a:off x="771728" y="2216044"/>
            <a:ext cx="10949133" cy="3539430"/>
          </a:xfrm>
          <a:prstGeom prst="rect">
            <a:avLst/>
          </a:prstGeom>
        </p:spPr>
        <p:txBody>
          <a:bodyPr wrap="square" rtlCol="0">
            <a:spAutoFit/>
          </a:bodyPr>
          <a:lstStyle/>
          <a:p>
            <a:r>
              <a:rPr lang="en-GB" sz="1600">
                <a:solidFill>
                  <a:schemeClr val="accent5"/>
                </a:solidFill>
                <a:latin typeface="Courier New" panose="02070309020205020404" pitchFamily="49" charset="0"/>
                <a:cs typeface="Courier New" panose="02070309020205020404" pitchFamily="49" charset="0"/>
              </a:rPr>
              <a:t>ATOM      1  N   TYR A   1       7.960   6.236 -30.112  1.00 95.23           N  </a:t>
            </a:r>
          </a:p>
          <a:p>
            <a:r>
              <a:rPr lang="en-GB" sz="1600">
                <a:solidFill>
                  <a:schemeClr val="accent5"/>
                </a:solidFill>
                <a:latin typeface="Courier New" panose="02070309020205020404" pitchFamily="49" charset="0"/>
                <a:cs typeface="Courier New" panose="02070309020205020404" pitchFamily="49" charset="0"/>
              </a:rPr>
              <a:t>ATOM      2  H   TYR A   1       7.706   6.779 -29.299  1.00 95.23           H  </a:t>
            </a:r>
          </a:p>
          <a:p>
            <a:r>
              <a:rPr lang="en-GB" sz="1600">
                <a:solidFill>
                  <a:schemeClr val="accent5"/>
                </a:solidFill>
                <a:latin typeface="Courier New" panose="02070309020205020404" pitchFamily="49" charset="0"/>
                <a:cs typeface="Courier New" panose="02070309020205020404" pitchFamily="49" charset="0"/>
              </a:rPr>
              <a:t>ATOM      3  H2  TYR A   1       7.427   6.587 -30.895  1.00 95.23           H  </a:t>
            </a:r>
          </a:p>
          <a:p>
            <a:r>
              <a:rPr lang="en-GB" sz="1600">
                <a:solidFill>
                  <a:schemeClr val="accent5"/>
                </a:solidFill>
                <a:latin typeface="Courier New" panose="02070309020205020404" pitchFamily="49" charset="0"/>
                <a:cs typeface="Courier New" panose="02070309020205020404" pitchFamily="49" charset="0"/>
              </a:rPr>
              <a:t>ATOM      4  H3  TYR A   1       8.951   6.321 -30.287  1.00 95.23           H  </a:t>
            </a:r>
          </a:p>
          <a:p>
            <a:r>
              <a:rPr lang="en-GB" sz="1600">
                <a:solidFill>
                  <a:schemeClr val="accent5"/>
                </a:solidFill>
                <a:latin typeface="Courier New" panose="02070309020205020404" pitchFamily="49" charset="0"/>
                <a:cs typeface="Courier New" panose="02070309020205020404" pitchFamily="49" charset="0"/>
              </a:rPr>
              <a:t>ATOM      5  CA  TYR A   1       7.596   4.833 -29.851  1.00 95.23           C  </a:t>
            </a:r>
          </a:p>
          <a:p>
            <a:r>
              <a:rPr lang="en-GB" sz="1600">
                <a:solidFill>
                  <a:schemeClr val="accent5"/>
                </a:solidFill>
                <a:latin typeface="Courier New" panose="02070309020205020404" pitchFamily="49" charset="0"/>
                <a:cs typeface="Courier New" panose="02070309020205020404" pitchFamily="49" charset="0"/>
              </a:rPr>
              <a:t>ATOM      6  HA  TYR A   1       7.726   4.235 -30.753  1.00 95.23           H  </a:t>
            </a:r>
          </a:p>
          <a:p>
            <a:r>
              <a:rPr lang="en-GB" sz="1600">
                <a:solidFill>
                  <a:schemeClr val="accent5"/>
                </a:solidFill>
                <a:latin typeface="Courier New" panose="02070309020205020404" pitchFamily="49" charset="0"/>
                <a:cs typeface="Courier New" panose="02070309020205020404" pitchFamily="49" charset="0"/>
              </a:rPr>
              <a:t>ATOM      7  C   TYR A   1       6.129   4.814 -29.477  1.00 95.23           C  </a:t>
            </a:r>
          </a:p>
          <a:p>
            <a:r>
              <a:rPr lang="en-GB" sz="1600">
                <a:solidFill>
                  <a:schemeClr val="accent5"/>
                </a:solidFill>
                <a:latin typeface="Courier New" panose="02070309020205020404" pitchFamily="49" charset="0"/>
                <a:cs typeface="Courier New" panose="02070309020205020404" pitchFamily="49" charset="0"/>
              </a:rPr>
              <a:t>ATOM      8  CB  TYR A   1       8.472   4.249 -28.737  1.00 95.23           C  </a:t>
            </a:r>
          </a:p>
          <a:p>
            <a:r>
              <a:rPr lang="en-GB" sz="1600">
                <a:solidFill>
                  <a:schemeClr val="accent5"/>
                </a:solidFill>
                <a:latin typeface="Courier New" panose="02070309020205020404" pitchFamily="49" charset="0"/>
                <a:cs typeface="Courier New" panose="02070309020205020404" pitchFamily="49" charset="0"/>
              </a:rPr>
              <a:t>ATOM      9  HB2 TYR A   1       9.497   4.189 -29.103  1.00 95.23           H  </a:t>
            </a:r>
          </a:p>
          <a:p>
            <a:r>
              <a:rPr lang="en-GB" sz="1600">
                <a:solidFill>
                  <a:schemeClr val="accent5"/>
                </a:solidFill>
                <a:latin typeface="Courier New" panose="02070309020205020404" pitchFamily="49" charset="0"/>
                <a:cs typeface="Courier New" panose="02070309020205020404" pitchFamily="49" charset="0"/>
              </a:rPr>
              <a:t>ATOM     10  HB3 TYR A   1       8.460   4.920 -27.879  1.00 95.23           H  </a:t>
            </a:r>
          </a:p>
          <a:p>
            <a:r>
              <a:rPr lang="en-GB" sz="1600">
                <a:solidFill>
                  <a:schemeClr val="accent5"/>
                </a:solidFill>
                <a:latin typeface="Courier New" panose="02070309020205020404" pitchFamily="49" charset="0"/>
                <a:cs typeface="Courier New" panose="02070309020205020404" pitchFamily="49" charset="0"/>
              </a:rPr>
              <a:t>ATOM     11  O   TYR A   1       5.713   5.734 -28.785  1.00 95.23           O  </a:t>
            </a:r>
          </a:p>
          <a:p>
            <a:r>
              <a:rPr lang="en-GB" sz="1600">
                <a:solidFill>
                  <a:schemeClr val="accent5"/>
                </a:solidFill>
                <a:latin typeface="Courier New" panose="02070309020205020404" pitchFamily="49" charset="0"/>
                <a:cs typeface="Courier New" panose="02070309020205020404" pitchFamily="49" charset="0"/>
              </a:rPr>
              <a:t>ATOM     12  CG  TYR A   1       8.043   2.871 -28.291  1.00 95.23           C  </a:t>
            </a:r>
          </a:p>
          <a:p>
            <a:r>
              <a:rPr lang="en-GB" sz="1600">
                <a:solidFill>
                  <a:schemeClr val="accent5"/>
                </a:solidFill>
                <a:latin typeface="Courier New" panose="02070309020205020404" pitchFamily="49" charset="0"/>
                <a:cs typeface="Courier New" panose="02070309020205020404" pitchFamily="49" charset="0"/>
              </a:rPr>
              <a:t>ATOM     13  CD1 TYR A   1       7.295   2.723 -27.108  1.00 95.23           C  </a:t>
            </a:r>
          </a:p>
          <a:p>
            <a:r>
              <a:rPr lang="en-GB" sz="1600">
                <a:solidFill>
                  <a:schemeClr val="accent5"/>
                </a:solidFill>
                <a:latin typeface="Courier New" panose="02070309020205020404" pitchFamily="49" charset="0"/>
                <a:cs typeface="Courier New" panose="02070309020205020404" pitchFamily="49" charset="0"/>
              </a:rPr>
              <a:t>ATOM     14  HD1 TYR A   1       7.036   3.582 -26.508  1.00 95.23           H  </a:t>
            </a:r>
          </a:p>
        </p:txBody>
      </p:sp>
      <p:sp>
        <p:nvSpPr>
          <p:cNvPr id="7" name="TextBox 6">
            <a:extLst>
              <a:ext uri="{FF2B5EF4-FFF2-40B4-BE49-F238E27FC236}">
                <a16:creationId xmlns:a16="http://schemas.microsoft.com/office/drawing/2014/main" id="{CBA6F335-41DA-FEEC-CBFC-8B971E3FC6F0}"/>
              </a:ext>
            </a:extLst>
          </p:cNvPr>
          <p:cNvSpPr txBox="1"/>
          <p:nvPr/>
        </p:nvSpPr>
        <p:spPr>
          <a:xfrm>
            <a:off x="7983165" y="1202999"/>
            <a:ext cx="4935167" cy="461665"/>
          </a:xfrm>
          <a:prstGeom prst="rect">
            <a:avLst/>
          </a:prstGeom>
        </p:spPr>
        <p:txBody>
          <a:bodyPr wrap="square" rtlCol="0">
            <a:spAutoFit/>
          </a:bodyPr>
          <a:lstStyle/>
          <a:p>
            <a:pPr algn="l"/>
            <a:r>
              <a:rPr lang="en-BE" sz="2400" b="1">
                <a:solidFill>
                  <a:srgbClr val="FF0000"/>
                </a:solidFill>
              </a:rPr>
              <a:t>pLDDT-score (B factor column)</a:t>
            </a:r>
          </a:p>
        </p:txBody>
      </p:sp>
      <p:cxnSp>
        <p:nvCxnSpPr>
          <p:cNvPr id="10" name="Straight Arrow Connector 9">
            <a:extLst>
              <a:ext uri="{FF2B5EF4-FFF2-40B4-BE49-F238E27FC236}">
                <a16:creationId xmlns:a16="http://schemas.microsoft.com/office/drawing/2014/main" id="{8D374A53-88FB-4D5C-BB94-0169C8F8EFF1}"/>
              </a:ext>
            </a:extLst>
          </p:cNvPr>
          <p:cNvCxnSpPr>
            <a:cxnSpLocks/>
          </p:cNvCxnSpPr>
          <p:nvPr/>
        </p:nvCxnSpPr>
        <p:spPr>
          <a:xfrm>
            <a:off x="8579796" y="1664664"/>
            <a:ext cx="0" cy="551380"/>
          </a:xfrm>
          <a:prstGeom prst="straightConnector1">
            <a:avLst/>
          </a:prstGeom>
          <a:ln w="571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B496DB7-A770-5543-6740-2CCD0965876D}"/>
              </a:ext>
            </a:extLst>
          </p:cNvPr>
          <p:cNvSpPr txBox="1"/>
          <p:nvPr/>
        </p:nvSpPr>
        <p:spPr>
          <a:xfrm>
            <a:off x="670128" y="1390284"/>
            <a:ext cx="3872843" cy="369332"/>
          </a:xfrm>
          <a:prstGeom prst="rect">
            <a:avLst/>
          </a:prstGeom>
        </p:spPr>
        <p:txBody>
          <a:bodyPr wrap="square" rtlCol="0">
            <a:spAutoFit/>
          </a:bodyPr>
          <a:lstStyle/>
          <a:p>
            <a:pPr marL="285750" indent="-285750" algn="l">
              <a:buFont typeface="Wingdings" pitchFamily="2" charset="2"/>
              <a:buChar char="Ø"/>
            </a:pPr>
            <a:r>
              <a:rPr lang="en-BE"/>
              <a:t>Open pdb file with text editor</a:t>
            </a:r>
          </a:p>
        </p:txBody>
      </p:sp>
    </p:spTree>
    <p:extLst>
      <p:ext uri="{BB962C8B-B14F-4D97-AF65-F5344CB8AC3E}">
        <p14:creationId xmlns:p14="http://schemas.microsoft.com/office/powerpoint/2010/main" val="694980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6016C5-41AE-2091-03A3-E66421204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110" y="2247490"/>
            <a:ext cx="14447273" cy="1926303"/>
          </a:xfrm>
          <a:prstGeom prst="rect">
            <a:avLst/>
          </a:prstGeom>
        </p:spPr>
      </p:pic>
      <p:sp>
        <p:nvSpPr>
          <p:cNvPr id="7" name="Title 1">
            <a:extLst>
              <a:ext uri="{FF2B5EF4-FFF2-40B4-BE49-F238E27FC236}">
                <a16:creationId xmlns:a16="http://schemas.microsoft.com/office/drawing/2014/main" id="{658F634E-7A08-4C82-E150-6D401C565FDD}"/>
              </a:ext>
            </a:extLst>
          </p:cNvPr>
          <p:cNvSpPr>
            <a:spLocks noGrp="1"/>
          </p:cNvSpPr>
          <p:nvPr>
            <p:ph type="title"/>
          </p:nvPr>
        </p:nvSpPr>
        <p:spPr>
          <a:xfrm>
            <a:off x="471139" y="50262"/>
            <a:ext cx="11249722" cy="1524688"/>
          </a:xfrm>
        </p:spPr>
        <p:txBody>
          <a:bodyPr/>
          <a:lstStyle/>
          <a:p>
            <a:pPr algn="ctr"/>
            <a:r>
              <a:rPr lang="en-US">
                <a:solidFill>
                  <a:srgbClr val="002060"/>
                </a:solidFill>
              </a:rPr>
              <a:t>PAE plots indicates an accurate protein complex geometry </a:t>
            </a:r>
            <a:endParaRPr lang="en-BE"/>
          </a:p>
        </p:txBody>
      </p:sp>
    </p:spTree>
    <p:extLst>
      <p:ext uri="{BB962C8B-B14F-4D97-AF65-F5344CB8AC3E}">
        <p14:creationId xmlns:p14="http://schemas.microsoft.com/office/powerpoint/2010/main" val="1836733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29A9D4-7E73-C341-96B5-4C16CC4FD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228" y="1235071"/>
            <a:ext cx="9554262" cy="5572667"/>
          </a:xfrm>
          <a:prstGeom prst="rect">
            <a:avLst/>
          </a:prstGeom>
        </p:spPr>
      </p:pic>
      <p:sp>
        <p:nvSpPr>
          <p:cNvPr id="7" name="Title 1">
            <a:extLst>
              <a:ext uri="{FF2B5EF4-FFF2-40B4-BE49-F238E27FC236}">
                <a16:creationId xmlns:a16="http://schemas.microsoft.com/office/drawing/2014/main" id="{658F634E-7A08-4C82-E150-6D401C565FDD}"/>
              </a:ext>
            </a:extLst>
          </p:cNvPr>
          <p:cNvSpPr>
            <a:spLocks noGrp="1"/>
          </p:cNvSpPr>
          <p:nvPr>
            <p:ph type="title"/>
          </p:nvPr>
        </p:nvSpPr>
        <p:spPr>
          <a:xfrm>
            <a:off x="471139" y="50262"/>
            <a:ext cx="11249722" cy="1524688"/>
          </a:xfrm>
        </p:spPr>
        <p:txBody>
          <a:bodyPr/>
          <a:lstStyle/>
          <a:p>
            <a:pPr algn="ctr"/>
            <a:r>
              <a:rPr lang="en-US">
                <a:solidFill>
                  <a:srgbClr val="002060"/>
                </a:solidFill>
              </a:rPr>
              <a:t>PAE plots indicates an accurate protein complex geometry </a:t>
            </a:r>
            <a:endParaRPr lang="en-BE"/>
          </a:p>
        </p:txBody>
      </p:sp>
      <p:pic>
        <p:nvPicPr>
          <p:cNvPr id="5" name="Picture 4">
            <a:extLst>
              <a:ext uri="{FF2B5EF4-FFF2-40B4-BE49-F238E27FC236}">
                <a16:creationId xmlns:a16="http://schemas.microsoft.com/office/drawing/2014/main" id="{F96B2326-FC5D-B1CA-A24E-80EE1EE89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034" y="1405011"/>
            <a:ext cx="5467720" cy="4561155"/>
          </a:xfrm>
          <a:prstGeom prst="rect">
            <a:avLst/>
          </a:prstGeom>
        </p:spPr>
      </p:pic>
      <p:sp>
        <p:nvSpPr>
          <p:cNvPr id="8" name="Rectangle 7">
            <a:extLst>
              <a:ext uri="{FF2B5EF4-FFF2-40B4-BE49-F238E27FC236}">
                <a16:creationId xmlns:a16="http://schemas.microsoft.com/office/drawing/2014/main" id="{073E0ED2-7425-2BA9-01C9-584366DE2812}"/>
              </a:ext>
            </a:extLst>
          </p:cNvPr>
          <p:cNvSpPr/>
          <p:nvPr/>
        </p:nvSpPr>
        <p:spPr>
          <a:xfrm>
            <a:off x="7060255" y="1977820"/>
            <a:ext cx="826782" cy="809899"/>
          </a:xfrm>
          <a:prstGeom prst="rect">
            <a:avLst/>
          </a:prstGeom>
          <a:noFill/>
          <a:ln w="38100">
            <a:solidFill>
              <a:srgbClr val="2EE82D"/>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B8046455-3DFB-B651-B2D0-77BEC11AB3A4}"/>
              </a:ext>
            </a:extLst>
          </p:cNvPr>
          <p:cNvSpPr/>
          <p:nvPr/>
        </p:nvSpPr>
        <p:spPr>
          <a:xfrm>
            <a:off x="7947502" y="2832317"/>
            <a:ext cx="1291687" cy="1315624"/>
          </a:xfrm>
          <a:prstGeom prst="rect">
            <a:avLst/>
          </a:prstGeom>
          <a:noFill/>
          <a:ln w="38100">
            <a:solidFill>
              <a:srgbClr val="42EEED"/>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AEB1081F-1F0E-4DF1-F959-FDDB28269309}"/>
              </a:ext>
            </a:extLst>
          </p:cNvPr>
          <p:cNvSpPr/>
          <p:nvPr/>
        </p:nvSpPr>
        <p:spPr>
          <a:xfrm>
            <a:off x="9286070" y="4154379"/>
            <a:ext cx="1223091" cy="1298609"/>
          </a:xfrm>
          <a:prstGeom prst="rect">
            <a:avLst/>
          </a:prstGeom>
          <a:noFill/>
          <a:ln w="38100">
            <a:solidFill>
              <a:srgbClr val="D62FB0"/>
            </a:solidFill>
          </a:ln>
          <a:effectLst>
            <a:glow rad="52466">
              <a:schemeClr val="tx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4557E7D4-E3FE-5F33-ADDA-4BE3E419B48D}"/>
              </a:ext>
            </a:extLst>
          </p:cNvPr>
          <p:cNvSpPr txBox="1"/>
          <p:nvPr/>
        </p:nvSpPr>
        <p:spPr>
          <a:xfrm>
            <a:off x="3844766" y="1744889"/>
            <a:ext cx="1214329" cy="369332"/>
          </a:xfrm>
          <a:prstGeom prst="rect">
            <a:avLst/>
          </a:prstGeom>
        </p:spPr>
        <p:txBody>
          <a:bodyPr wrap="square" rtlCol="0">
            <a:spAutoFit/>
          </a:bodyPr>
          <a:lstStyle/>
          <a:p>
            <a:pPr algn="l"/>
            <a:r>
              <a:rPr lang="en-BE"/>
              <a:t>TLSP</a:t>
            </a:r>
          </a:p>
        </p:txBody>
      </p:sp>
      <p:sp>
        <p:nvSpPr>
          <p:cNvPr id="13" name="TextBox 12">
            <a:extLst>
              <a:ext uri="{FF2B5EF4-FFF2-40B4-BE49-F238E27FC236}">
                <a16:creationId xmlns:a16="http://schemas.microsoft.com/office/drawing/2014/main" id="{D63AA495-2187-3C44-E678-B75F608F5D5D}"/>
              </a:ext>
            </a:extLst>
          </p:cNvPr>
          <p:cNvSpPr txBox="1"/>
          <p:nvPr/>
        </p:nvSpPr>
        <p:spPr>
          <a:xfrm>
            <a:off x="1219074" y="3888576"/>
            <a:ext cx="1214329" cy="369332"/>
          </a:xfrm>
          <a:prstGeom prst="rect">
            <a:avLst/>
          </a:prstGeom>
        </p:spPr>
        <p:txBody>
          <a:bodyPr wrap="square" rtlCol="0">
            <a:spAutoFit/>
          </a:bodyPr>
          <a:lstStyle/>
          <a:p>
            <a:pPr algn="l"/>
            <a:r>
              <a:rPr lang="en-BE"/>
              <a:t>IL-7Ra</a:t>
            </a:r>
          </a:p>
        </p:txBody>
      </p:sp>
      <p:sp>
        <p:nvSpPr>
          <p:cNvPr id="14" name="TextBox 13">
            <a:extLst>
              <a:ext uri="{FF2B5EF4-FFF2-40B4-BE49-F238E27FC236}">
                <a16:creationId xmlns:a16="http://schemas.microsoft.com/office/drawing/2014/main" id="{D31F76CC-D6B5-410A-5AEA-C963D9083C53}"/>
              </a:ext>
            </a:extLst>
          </p:cNvPr>
          <p:cNvSpPr txBox="1"/>
          <p:nvPr/>
        </p:nvSpPr>
        <p:spPr>
          <a:xfrm>
            <a:off x="4586508" y="3922175"/>
            <a:ext cx="1214329" cy="369332"/>
          </a:xfrm>
          <a:prstGeom prst="rect">
            <a:avLst/>
          </a:prstGeom>
        </p:spPr>
        <p:txBody>
          <a:bodyPr wrap="square" rtlCol="0">
            <a:spAutoFit/>
          </a:bodyPr>
          <a:lstStyle/>
          <a:p>
            <a:pPr algn="l"/>
            <a:r>
              <a:rPr lang="en-BE"/>
              <a:t>TLSPR</a:t>
            </a:r>
          </a:p>
        </p:txBody>
      </p:sp>
      <p:sp>
        <p:nvSpPr>
          <p:cNvPr id="22" name="Rectangle 21">
            <a:extLst>
              <a:ext uri="{FF2B5EF4-FFF2-40B4-BE49-F238E27FC236}">
                <a16:creationId xmlns:a16="http://schemas.microsoft.com/office/drawing/2014/main" id="{F1EE218F-0AA2-F4B2-F890-3B51742A2B9D}"/>
              </a:ext>
            </a:extLst>
          </p:cNvPr>
          <p:cNvSpPr/>
          <p:nvPr/>
        </p:nvSpPr>
        <p:spPr>
          <a:xfrm>
            <a:off x="6140034" y="1744889"/>
            <a:ext cx="842642" cy="375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Rectangle 22">
            <a:extLst>
              <a:ext uri="{FF2B5EF4-FFF2-40B4-BE49-F238E27FC236}">
                <a16:creationId xmlns:a16="http://schemas.microsoft.com/office/drawing/2014/main" id="{41E7B46A-7AC7-AC3D-DEB3-69682221A38C}"/>
              </a:ext>
            </a:extLst>
          </p:cNvPr>
          <p:cNvSpPr/>
          <p:nvPr/>
        </p:nvSpPr>
        <p:spPr>
          <a:xfrm>
            <a:off x="6026928" y="5500945"/>
            <a:ext cx="4772542" cy="58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5" name="Group 24">
            <a:extLst>
              <a:ext uri="{FF2B5EF4-FFF2-40B4-BE49-F238E27FC236}">
                <a16:creationId xmlns:a16="http://schemas.microsoft.com/office/drawing/2014/main" id="{22161D6E-3766-9A3A-11F4-FB5ECB53C2C9}"/>
              </a:ext>
            </a:extLst>
          </p:cNvPr>
          <p:cNvGrpSpPr/>
          <p:nvPr/>
        </p:nvGrpSpPr>
        <p:grpSpPr>
          <a:xfrm rot="5400000">
            <a:off x="4758112" y="3367893"/>
            <a:ext cx="3538244" cy="707356"/>
            <a:chOff x="7134350" y="6150644"/>
            <a:chExt cx="4344582" cy="556297"/>
          </a:xfrm>
        </p:grpSpPr>
        <p:sp>
          <p:nvSpPr>
            <p:cNvPr id="26" name="Rectangle 25">
              <a:extLst>
                <a:ext uri="{FF2B5EF4-FFF2-40B4-BE49-F238E27FC236}">
                  <a16:creationId xmlns:a16="http://schemas.microsoft.com/office/drawing/2014/main" id="{35676E39-83D3-1FFB-9681-C693AEA87153}"/>
                </a:ext>
              </a:extLst>
            </p:cNvPr>
            <p:cNvSpPr/>
            <p:nvPr/>
          </p:nvSpPr>
          <p:spPr>
            <a:xfrm>
              <a:off x="7134350" y="6150644"/>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Rectangle 26">
              <a:extLst>
                <a:ext uri="{FF2B5EF4-FFF2-40B4-BE49-F238E27FC236}">
                  <a16:creationId xmlns:a16="http://schemas.microsoft.com/office/drawing/2014/main" id="{6319B021-BDDB-B76F-CE67-B46142AD6C1D}"/>
                </a:ext>
              </a:extLst>
            </p:cNvPr>
            <p:cNvSpPr/>
            <p:nvPr/>
          </p:nvSpPr>
          <p:spPr>
            <a:xfrm>
              <a:off x="8149328" y="6151270"/>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Rectangle 27">
              <a:extLst>
                <a:ext uri="{FF2B5EF4-FFF2-40B4-BE49-F238E27FC236}">
                  <a16:creationId xmlns:a16="http://schemas.microsoft.com/office/drawing/2014/main" id="{E3189018-16B6-38BB-F9FC-F0DD32057221}"/>
                </a:ext>
              </a:extLst>
            </p:cNvPr>
            <p:cNvSpPr/>
            <p:nvPr/>
          </p:nvSpPr>
          <p:spPr>
            <a:xfrm>
              <a:off x="9844866" y="6150932"/>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TextBox 28">
              <a:extLst>
                <a:ext uri="{FF2B5EF4-FFF2-40B4-BE49-F238E27FC236}">
                  <a16:creationId xmlns:a16="http://schemas.microsoft.com/office/drawing/2014/main" id="{32B24BC5-CEE3-27B4-F9CA-1998E3CB657F}"/>
                </a:ext>
              </a:extLst>
            </p:cNvPr>
            <p:cNvSpPr txBox="1"/>
            <p:nvPr/>
          </p:nvSpPr>
          <p:spPr>
            <a:xfrm>
              <a:off x="7283911" y="6330450"/>
              <a:ext cx="1214329" cy="369332"/>
            </a:xfrm>
            <a:prstGeom prst="rect">
              <a:avLst/>
            </a:prstGeom>
          </p:spPr>
          <p:txBody>
            <a:bodyPr wrap="square" rtlCol="0">
              <a:spAutoFit/>
            </a:bodyPr>
            <a:lstStyle/>
            <a:p>
              <a:pPr algn="l"/>
              <a:r>
                <a:rPr lang="en-BE"/>
                <a:t>TLSP</a:t>
              </a:r>
            </a:p>
          </p:txBody>
        </p:sp>
        <p:sp>
          <p:nvSpPr>
            <p:cNvPr id="30" name="TextBox 29">
              <a:extLst>
                <a:ext uri="{FF2B5EF4-FFF2-40B4-BE49-F238E27FC236}">
                  <a16:creationId xmlns:a16="http://schemas.microsoft.com/office/drawing/2014/main" id="{70AB5A5C-28DD-4E2A-3153-E8B24ACC3DCB}"/>
                </a:ext>
              </a:extLst>
            </p:cNvPr>
            <p:cNvSpPr txBox="1"/>
            <p:nvPr/>
          </p:nvSpPr>
          <p:spPr>
            <a:xfrm>
              <a:off x="10245200" y="6326753"/>
              <a:ext cx="1214329" cy="369332"/>
            </a:xfrm>
            <a:prstGeom prst="rect">
              <a:avLst/>
            </a:prstGeom>
          </p:spPr>
          <p:txBody>
            <a:bodyPr wrap="square" rtlCol="0">
              <a:spAutoFit/>
            </a:bodyPr>
            <a:lstStyle/>
            <a:p>
              <a:pPr algn="l"/>
              <a:r>
                <a:rPr lang="en-BE"/>
                <a:t>TLSPR</a:t>
              </a:r>
            </a:p>
          </p:txBody>
        </p:sp>
        <p:sp>
          <p:nvSpPr>
            <p:cNvPr id="31" name="TextBox 30">
              <a:extLst>
                <a:ext uri="{FF2B5EF4-FFF2-40B4-BE49-F238E27FC236}">
                  <a16:creationId xmlns:a16="http://schemas.microsoft.com/office/drawing/2014/main" id="{F9F20B88-1665-C803-E359-2D7D030492CD}"/>
                </a:ext>
              </a:extLst>
            </p:cNvPr>
            <p:cNvSpPr txBox="1"/>
            <p:nvPr/>
          </p:nvSpPr>
          <p:spPr>
            <a:xfrm>
              <a:off x="8531095" y="6337609"/>
              <a:ext cx="1214329" cy="369332"/>
            </a:xfrm>
            <a:prstGeom prst="rect">
              <a:avLst/>
            </a:prstGeom>
          </p:spPr>
          <p:txBody>
            <a:bodyPr wrap="square" rtlCol="0">
              <a:spAutoFit/>
            </a:bodyPr>
            <a:lstStyle/>
            <a:p>
              <a:pPr algn="l"/>
              <a:r>
                <a:rPr lang="en-BE"/>
                <a:t>IL-7Ra</a:t>
              </a:r>
            </a:p>
          </p:txBody>
        </p:sp>
      </p:grpSp>
      <p:sp>
        <p:nvSpPr>
          <p:cNvPr id="32" name="Rectangle 31">
            <a:extLst>
              <a:ext uri="{FF2B5EF4-FFF2-40B4-BE49-F238E27FC236}">
                <a16:creationId xmlns:a16="http://schemas.microsoft.com/office/drawing/2014/main" id="{FE52DCE6-45D6-8D71-9A86-AF35ECF99547}"/>
              </a:ext>
            </a:extLst>
          </p:cNvPr>
          <p:cNvSpPr/>
          <p:nvPr/>
        </p:nvSpPr>
        <p:spPr>
          <a:xfrm>
            <a:off x="6179327" y="5653345"/>
            <a:ext cx="5701081" cy="58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1" name="Group 20">
            <a:extLst>
              <a:ext uri="{FF2B5EF4-FFF2-40B4-BE49-F238E27FC236}">
                <a16:creationId xmlns:a16="http://schemas.microsoft.com/office/drawing/2014/main" id="{B89A9A59-F45F-8E81-5DC1-C107F142CC77}"/>
              </a:ext>
            </a:extLst>
          </p:cNvPr>
          <p:cNvGrpSpPr/>
          <p:nvPr/>
        </p:nvGrpSpPr>
        <p:grpSpPr>
          <a:xfrm>
            <a:off x="7040463" y="5593388"/>
            <a:ext cx="3538244" cy="707356"/>
            <a:chOff x="7134350" y="6150644"/>
            <a:chExt cx="4344582" cy="556297"/>
          </a:xfrm>
        </p:grpSpPr>
        <p:sp>
          <p:nvSpPr>
            <p:cNvPr id="15" name="Rectangle 14">
              <a:extLst>
                <a:ext uri="{FF2B5EF4-FFF2-40B4-BE49-F238E27FC236}">
                  <a16:creationId xmlns:a16="http://schemas.microsoft.com/office/drawing/2014/main" id="{39FA628C-3985-8AF4-702E-9C302F36CC97}"/>
                </a:ext>
              </a:extLst>
            </p:cNvPr>
            <p:cNvSpPr/>
            <p:nvPr/>
          </p:nvSpPr>
          <p:spPr>
            <a:xfrm>
              <a:off x="7134350" y="6150644"/>
              <a:ext cx="972520" cy="79701"/>
            </a:xfrm>
            <a:prstGeom prst="rect">
              <a:avLst/>
            </a:prstGeom>
            <a:solidFill>
              <a:srgbClr val="2EE8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ectangle 15">
              <a:extLst>
                <a:ext uri="{FF2B5EF4-FFF2-40B4-BE49-F238E27FC236}">
                  <a16:creationId xmlns:a16="http://schemas.microsoft.com/office/drawing/2014/main" id="{8B528651-C4D9-5A81-2C7C-47312BF57664}"/>
                </a:ext>
              </a:extLst>
            </p:cNvPr>
            <p:cNvSpPr/>
            <p:nvPr/>
          </p:nvSpPr>
          <p:spPr>
            <a:xfrm>
              <a:off x="8149328" y="6151270"/>
              <a:ext cx="1634066" cy="79701"/>
            </a:xfrm>
            <a:prstGeom prst="rect">
              <a:avLst/>
            </a:prstGeom>
            <a:solidFill>
              <a:srgbClr val="42E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Rectangle 16">
              <a:extLst>
                <a:ext uri="{FF2B5EF4-FFF2-40B4-BE49-F238E27FC236}">
                  <a16:creationId xmlns:a16="http://schemas.microsoft.com/office/drawing/2014/main" id="{792E2AAD-BC5D-2F70-6942-620A72890353}"/>
                </a:ext>
              </a:extLst>
            </p:cNvPr>
            <p:cNvSpPr/>
            <p:nvPr/>
          </p:nvSpPr>
          <p:spPr>
            <a:xfrm>
              <a:off x="9844866" y="6150932"/>
              <a:ext cx="1634066" cy="79701"/>
            </a:xfrm>
            <a:prstGeom prst="rect">
              <a:avLst/>
            </a:prstGeom>
            <a:solidFill>
              <a:srgbClr val="D62F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TextBox 17">
              <a:extLst>
                <a:ext uri="{FF2B5EF4-FFF2-40B4-BE49-F238E27FC236}">
                  <a16:creationId xmlns:a16="http://schemas.microsoft.com/office/drawing/2014/main" id="{51FCE572-D734-40D5-CFD3-B1C4E01FA107}"/>
                </a:ext>
              </a:extLst>
            </p:cNvPr>
            <p:cNvSpPr txBox="1"/>
            <p:nvPr/>
          </p:nvSpPr>
          <p:spPr>
            <a:xfrm>
              <a:off x="7283911" y="6330450"/>
              <a:ext cx="1214329" cy="369332"/>
            </a:xfrm>
            <a:prstGeom prst="rect">
              <a:avLst/>
            </a:prstGeom>
          </p:spPr>
          <p:txBody>
            <a:bodyPr wrap="square" rtlCol="0">
              <a:spAutoFit/>
            </a:bodyPr>
            <a:lstStyle/>
            <a:p>
              <a:pPr algn="l"/>
              <a:r>
                <a:rPr lang="en-BE"/>
                <a:t>TLSP</a:t>
              </a:r>
            </a:p>
          </p:txBody>
        </p:sp>
        <p:sp>
          <p:nvSpPr>
            <p:cNvPr id="19" name="TextBox 18">
              <a:extLst>
                <a:ext uri="{FF2B5EF4-FFF2-40B4-BE49-F238E27FC236}">
                  <a16:creationId xmlns:a16="http://schemas.microsoft.com/office/drawing/2014/main" id="{CCD536D9-ABDC-D31B-F58D-891CBDC87686}"/>
                </a:ext>
              </a:extLst>
            </p:cNvPr>
            <p:cNvSpPr txBox="1"/>
            <p:nvPr/>
          </p:nvSpPr>
          <p:spPr>
            <a:xfrm>
              <a:off x="10245200" y="6326753"/>
              <a:ext cx="1214329" cy="369332"/>
            </a:xfrm>
            <a:prstGeom prst="rect">
              <a:avLst/>
            </a:prstGeom>
          </p:spPr>
          <p:txBody>
            <a:bodyPr wrap="square" rtlCol="0">
              <a:spAutoFit/>
            </a:bodyPr>
            <a:lstStyle/>
            <a:p>
              <a:pPr algn="l"/>
              <a:r>
                <a:rPr lang="en-BE"/>
                <a:t>TLSPR</a:t>
              </a:r>
            </a:p>
          </p:txBody>
        </p:sp>
        <p:sp>
          <p:nvSpPr>
            <p:cNvPr id="20" name="TextBox 19">
              <a:extLst>
                <a:ext uri="{FF2B5EF4-FFF2-40B4-BE49-F238E27FC236}">
                  <a16:creationId xmlns:a16="http://schemas.microsoft.com/office/drawing/2014/main" id="{B35B0BE0-B497-A8F1-1F99-AF94161534E9}"/>
                </a:ext>
              </a:extLst>
            </p:cNvPr>
            <p:cNvSpPr txBox="1"/>
            <p:nvPr/>
          </p:nvSpPr>
          <p:spPr>
            <a:xfrm>
              <a:off x="8531095" y="6337609"/>
              <a:ext cx="1214329" cy="369332"/>
            </a:xfrm>
            <a:prstGeom prst="rect">
              <a:avLst/>
            </a:prstGeom>
          </p:spPr>
          <p:txBody>
            <a:bodyPr wrap="square" rtlCol="0">
              <a:spAutoFit/>
            </a:bodyPr>
            <a:lstStyle/>
            <a:p>
              <a:pPr algn="l"/>
              <a:r>
                <a:rPr lang="en-BE"/>
                <a:t>IL-7Ra</a:t>
              </a:r>
            </a:p>
          </p:txBody>
        </p:sp>
      </p:grpSp>
    </p:spTree>
    <p:extLst>
      <p:ext uri="{BB962C8B-B14F-4D97-AF65-F5344CB8AC3E}">
        <p14:creationId xmlns:p14="http://schemas.microsoft.com/office/powerpoint/2010/main" val="286999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2" grpId="0" animBg="1"/>
      <p:bldP spid="23" grpId="0" animBg="1"/>
      <p:bldP spid="3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a:grpSpLocks noChangeAspect="1"/>
          </p:cNvGrpSpPr>
          <p:nvPr/>
        </p:nvGrpSpPr>
        <p:grpSpPr>
          <a:xfrm>
            <a:off x="3208069" y="1606030"/>
            <a:ext cx="8592510" cy="3768550"/>
            <a:chOff x="1104901" y="2035350"/>
            <a:chExt cx="7082731" cy="310638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50420" y="1704521"/>
              <a:ext cx="3106381" cy="3768043"/>
            </a:xfrm>
            <a:prstGeom prst="rect">
              <a:avLst/>
            </a:prstGeom>
            <a:ln w="15875">
              <a:solidFill>
                <a:srgbClr val="FF0000"/>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1" y="2220328"/>
              <a:ext cx="2487065" cy="2221777"/>
            </a:xfrm>
            <a:prstGeom prst="rect">
              <a:avLst/>
            </a:prstGeom>
          </p:spPr>
        </p:pic>
        <p:cxnSp>
          <p:nvCxnSpPr>
            <p:cNvPr id="7" name="Straight Connector 6"/>
            <p:cNvCxnSpPr/>
            <p:nvPr/>
          </p:nvCxnSpPr>
          <p:spPr>
            <a:xfrm flipV="1">
              <a:off x="3203524" y="2035350"/>
              <a:ext cx="1216065" cy="145923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03524" y="4087167"/>
              <a:ext cx="1216162" cy="1054566"/>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3" name="Title 1">
            <a:extLst>
              <a:ext uri="{FF2B5EF4-FFF2-40B4-BE49-F238E27FC236}">
                <a16:creationId xmlns:a16="http://schemas.microsoft.com/office/drawing/2014/main" id="{FFD48B32-D1F8-9D3B-A758-0385D867034C}"/>
              </a:ext>
            </a:extLst>
          </p:cNvPr>
          <p:cNvSpPr>
            <a:spLocks noGrp="1"/>
          </p:cNvSpPr>
          <p:nvPr>
            <p:ph type="title"/>
          </p:nvPr>
        </p:nvSpPr>
        <p:spPr>
          <a:xfrm>
            <a:off x="123426" y="81342"/>
            <a:ext cx="11945148" cy="1524688"/>
          </a:xfrm>
        </p:spPr>
        <p:txBody>
          <a:bodyPr/>
          <a:lstStyle/>
          <a:p>
            <a:pPr algn="ctr"/>
            <a:r>
              <a:rPr lang="en-US">
                <a:solidFill>
                  <a:srgbClr val="002060"/>
                </a:solidFill>
              </a:rPr>
              <a:t>Comparison with experimental crystal structure?</a:t>
            </a:r>
            <a:endParaRPr lang="en-BE"/>
          </a:p>
        </p:txBody>
      </p:sp>
      <p:pic>
        <p:nvPicPr>
          <p:cNvPr id="15" name="Picture 14">
            <a:extLst>
              <a:ext uri="{FF2B5EF4-FFF2-40B4-BE49-F238E27FC236}">
                <a16:creationId xmlns:a16="http://schemas.microsoft.com/office/drawing/2014/main" id="{B6925016-A3BC-2656-6700-1AC0C19C32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64" y="2316541"/>
            <a:ext cx="2838928" cy="2119551"/>
          </a:xfrm>
          <a:prstGeom prst="rect">
            <a:avLst/>
          </a:prstGeom>
          <a:ln w="6350">
            <a:noFill/>
          </a:ln>
        </p:spPr>
      </p:pic>
      <p:sp>
        <p:nvSpPr>
          <p:cNvPr id="2" name="TextBox 1">
            <a:extLst>
              <a:ext uri="{FF2B5EF4-FFF2-40B4-BE49-F238E27FC236}">
                <a16:creationId xmlns:a16="http://schemas.microsoft.com/office/drawing/2014/main" id="{A5E83337-5567-1276-D286-ABE1911F248A}"/>
              </a:ext>
            </a:extLst>
          </p:cNvPr>
          <p:cNvSpPr txBox="1"/>
          <p:nvPr/>
        </p:nvSpPr>
        <p:spPr>
          <a:xfrm>
            <a:off x="7442200" y="5638800"/>
            <a:ext cx="4064000" cy="646331"/>
          </a:xfrm>
          <a:prstGeom prst="rect">
            <a:avLst/>
          </a:prstGeom>
        </p:spPr>
        <p:txBody>
          <a:bodyPr wrap="square" rtlCol="0">
            <a:spAutoFit/>
          </a:bodyPr>
          <a:lstStyle/>
          <a:p>
            <a:pPr algn="l"/>
            <a:r>
              <a:rPr lang="en-BE"/>
              <a:t>Crystal packing of TSLP:TSLPR:IL7-R complexes</a:t>
            </a:r>
          </a:p>
        </p:txBody>
      </p:sp>
    </p:spTree>
    <p:extLst>
      <p:ext uri="{BB962C8B-B14F-4D97-AF65-F5344CB8AC3E}">
        <p14:creationId xmlns:p14="http://schemas.microsoft.com/office/powerpoint/2010/main" val="2134358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603AF-AD64-07A5-ABB5-69A08ABEE3BE}"/>
              </a:ext>
            </a:extLst>
          </p:cNvPr>
          <p:cNvSpPr>
            <a:spLocks noGrp="1"/>
          </p:cNvSpPr>
          <p:nvPr>
            <p:ph type="sldNum" sz="quarter" idx="4"/>
          </p:nvPr>
        </p:nvSpPr>
        <p:spPr/>
        <p:txBody>
          <a:bodyPr/>
          <a:lstStyle/>
          <a:p>
            <a:fld id="{2DD1E3A9-16E1-46A5-B6BF-AFD2877FAE22}" type="slidenum">
              <a:rPr lang="en-GB" smtClean="0"/>
              <a:pPr/>
              <a:t>65</a:t>
            </a:fld>
            <a:endParaRPr lang="en-GB"/>
          </a:p>
        </p:txBody>
      </p:sp>
      <p:pic>
        <p:nvPicPr>
          <p:cNvPr id="7" name="Picture 6">
            <a:extLst>
              <a:ext uri="{FF2B5EF4-FFF2-40B4-BE49-F238E27FC236}">
                <a16:creationId xmlns:a16="http://schemas.microsoft.com/office/drawing/2014/main" id="{477A89FF-033A-5E9A-0EE8-3F29AFAC0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693" y="742254"/>
            <a:ext cx="9302293" cy="5425702"/>
          </a:xfrm>
          <a:prstGeom prst="rect">
            <a:avLst/>
          </a:prstGeom>
        </p:spPr>
      </p:pic>
      <p:pic>
        <p:nvPicPr>
          <p:cNvPr id="9" name="Picture 8">
            <a:extLst>
              <a:ext uri="{FF2B5EF4-FFF2-40B4-BE49-F238E27FC236}">
                <a16:creationId xmlns:a16="http://schemas.microsoft.com/office/drawing/2014/main" id="{F6A4E743-9279-30C4-F3AF-EAAB079CF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742254"/>
            <a:ext cx="9158521" cy="5341845"/>
          </a:xfrm>
          <a:prstGeom prst="rect">
            <a:avLst/>
          </a:prstGeom>
        </p:spPr>
      </p:pic>
      <p:sp>
        <p:nvSpPr>
          <p:cNvPr id="10" name="TextBox 9">
            <a:extLst>
              <a:ext uri="{FF2B5EF4-FFF2-40B4-BE49-F238E27FC236}">
                <a16:creationId xmlns:a16="http://schemas.microsoft.com/office/drawing/2014/main" id="{FFF314BD-D555-B9FF-446D-7BFAFD90D452}"/>
              </a:ext>
            </a:extLst>
          </p:cNvPr>
          <p:cNvSpPr txBox="1"/>
          <p:nvPr/>
        </p:nvSpPr>
        <p:spPr>
          <a:xfrm>
            <a:off x="1131899" y="5293745"/>
            <a:ext cx="3225337" cy="646331"/>
          </a:xfrm>
          <a:prstGeom prst="rect">
            <a:avLst/>
          </a:prstGeom>
        </p:spPr>
        <p:txBody>
          <a:bodyPr wrap="square" rtlCol="0">
            <a:spAutoFit/>
          </a:bodyPr>
          <a:lstStyle/>
          <a:p>
            <a:pPr algn="l"/>
            <a:r>
              <a:rPr lang="en-BE"/>
              <a:t>Experimental crystal structure to 2.56 Å resolution (pdb 5j11)</a:t>
            </a:r>
          </a:p>
        </p:txBody>
      </p:sp>
      <p:sp>
        <p:nvSpPr>
          <p:cNvPr id="11" name="TextBox 10">
            <a:extLst>
              <a:ext uri="{FF2B5EF4-FFF2-40B4-BE49-F238E27FC236}">
                <a16:creationId xmlns:a16="http://schemas.microsoft.com/office/drawing/2014/main" id="{D0B6C16E-D7E3-7BA9-CFAB-2639E4715BD9}"/>
              </a:ext>
            </a:extLst>
          </p:cNvPr>
          <p:cNvSpPr txBox="1"/>
          <p:nvPr/>
        </p:nvSpPr>
        <p:spPr>
          <a:xfrm>
            <a:off x="9516065" y="5251816"/>
            <a:ext cx="2576423" cy="646331"/>
          </a:xfrm>
          <a:prstGeom prst="rect">
            <a:avLst/>
          </a:prstGeom>
        </p:spPr>
        <p:txBody>
          <a:bodyPr wrap="square" rtlCol="0">
            <a:spAutoFit/>
          </a:bodyPr>
          <a:lstStyle/>
          <a:p>
            <a:pPr algn="l"/>
            <a:r>
              <a:rPr lang="en-BE"/>
              <a:t>Alphafold-Multimer prediction</a:t>
            </a:r>
          </a:p>
        </p:txBody>
      </p:sp>
      <p:sp>
        <p:nvSpPr>
          <p:cNvPr id="12" name="Title 1">
            <a:extLst>
              <a:ext uri="{FF2B5EF4-FFF2-40B4-BE49-F238E27FC236}">
                <a16:creationId xmlns:a16="http://schemas.microsoft.com/office/drawing/2014/main" id="{383D643C-80A9-8E61-AC83-378BED0960DC}"/>
              </a:ext>
            </a:extLst>
          </p:cNvPr>
          <p:cNvSpPr>
            <a:spLocks noGrp="1"/>
          </p:cNvSpPr>
          <p:nvPr>
            <p:ph type="title"/>
          </p:nvPr>
        </p:nvSpPr>
        <p:spPr>
          <a:xfrm>
            <a:off x="217025" y="-177450"/>
            <a:ext cx="11945148" cy="1524688"/>
          </a:xfrm>
        </p:spPr>
        <p:txBody>
          <a:bodyPr/>
          <a:lstStyle/>
          <a:p>
            <a:pPr algn="ctr"/>
            <a:r>
              <a:rPr lang="en-US">
                <a:solidFill>
                  <a:srgbClr val="002060"/>
                </a:solidFill>
              </a:rPr>
              <a:t>Comparison with experimental crystal structure?</a:t>
            </a:r>
            <a:endParaRPr lang="en-BE"/>
          </a:p>
        </p:txBody>
      </p:sp>
    </p:spTree>
    <p:extLst>
      <p:ext uri="{BB962C8B-B14F-4D97-AF65-F5344CB8AC3E}">
        <p14:creationId xmlns:p14="http://schemas.microsoft.com/office/powerpoint/2010/main" val="282793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956DFC-68C3-3FC0-5719-24ED9CCB77B5}"/>
              </a:ext>
            </a:extLst>
          </p:cNvPr>
          <p:cNvSpPr>
            <a:spLocks noGrp="1"/>
          </p:cNvSpPr>
          <p:nvPr>
            <p:ph type="sldNum" sz="quarter" idx="4"/>
          </p:nvPr>
        </p:nvSpPr>
        <p:spPr/>
        <p:txBody>
          <a:bodyPr/>
          <a:lstStyle/>
          <a:p>
            <a:fld id="{2DD1E3A9-16E1-46A5-B6BF-AFD2877FAE22}" type="slidenum">
              <a:rPr lang="en-GB" smtClean="0"/>
              <a:pPr/>
              <a:t>66</a:t>
            </a:fld>
            <a:endParaRPr lang="en-GB"/>
          </a:p>
        </p:txBody>
      </p:sp>
      <p:pic>
        <p:nvPicPr>
          <p:cNvPr id="6" name="Picture 5">
            <a:extLst>
              <a:ext uri="{FF2B5EF4-FFF2-40B4-BE49-F238E27FC236}">
                <a16:creationId xmlns:a16="http://schemas.microsoft.com/office/drawing/2014/main" id="{64CA41EE-ADAB-E6FB-A4B0-4EA37F8A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25" y="310551"/>
            <a:ext cx="11757949" cy="6858000"/>
          </a:xfrm>
          <a:prstGeom prst="rect">
            <a:avLst/>
          </a:prstGeom>
        </p:spPr>
      </p:pic>
      <p:sp>
        <p:nvSpPr>
          <p:cNvPr id="7" name="Title 1">
            <a:extLst>
              <a:ext uri="{FF2B5EF4-FFF2-40B4-BE49-F238E27FC236}">
                <a16:creationId xmlns:a16="http://schemas.microsoft.com/office/drawing/2014/main" id="{4B1EB115-CBA4-1231-CE01-2F751A4D2325}"/>
              </a:ext>
            </a:extLst>
          </p:cNvPr>
          <p:cNvSpPr>
            <a:spLocks noGrp="1"/>
          </p:cNvSpPr>
          <p:nvPr>
            <p:ph type="title"/>
          </p:nvPr>
        </p:nvSpPr>
        <p:spPr>
          <a:xfrm>
            <a:off x="217025" y="-177450"/>
            <a:ext cx="11945148" cy="1524688"/>
          </a:xfrm>
        </p:spPr>
        <p:txBody>
          <a:bodyPr/>
          <a:lstStyle/>
          <a:p>
            <a:pPr algn="ctr"/>
            <a:r>
              <a:rPr lang="en-US">
                <a:solidFill>
                  <a:srgbClr val="002060"/>
                </a:solidFill>
              </a:rPr>
              <a:t>Comparison with experimental crystal structure?</a:t>
            </a:r>
            <a:endParaRPr lang="en-BE"/>
          </a:p>
        </p:txBody>
      </p:sp>
      <p:sp>
        <p:nvSpPr>
          <p:cNvPr id="8" name="TextBox 7">
            <a:extLst>
              <a:ext uri="{FF2B5EF4-FFF2-40B4-BE49-F238E27FC236}">
                <a16:creationId xmlns:a16="http://schemas.microsoft.com/office/drawing/2014/main" id="{90F1DC02-C9F3-8D46-0146-606AF6C4761F}"/>
              </a:ext>
            </a:extLst>
          </p:cNvPr>
          <p:cNvSpPr txBox="1"/>
          <p:nvPr/>
        </p:nvSpPr>
        <p:spPr>
          <a:xfrm>
            <a:off x="8660921" y="4295955"/>
            <a:ext cx="3314053" cy="646331"/>
          </a:xfrm>
          <a:prstGeom prst="rect">
            <a:avLst/>
          </a:prstGeom>
        </p:spPr>
        <p:txBody>
          <a:bodyPr wrap="square" rtlCol="0">
            <a:spAutoFit/>
          </a:bodyPr>
          <a:lstStyle/>
          <a:p>
            <a:pPr algn="l"/>
            <a:r>
              <a:rPr lang="en-GB"/>
              <a:t>R</a:t>
            </a:r>
            <a:r>
              <a:rPr lang="en-BE"/>
              <a:t>msd-value =</a:t>
            </a:r>
          </a:p>
          <a:p>
            <a:r>
              <a:rPr lang="en-GB"/>
              <a:t>0.59 </a:t>
            </a:r>
            <a:r>
              <a:rPr lang="en-GB" err="1"/>
              <a:t>Å</a:t>
            </a:r>
            <a:r>
              <a:rPr lang="en-GB"/>
              <a:t> for 452 aligned C</a:t>
            </a:r>
            <a:r>
              <a:rPr lang="en-GB">
                <a:latin typeface="Symbol" pitchFamily="2" charset="2"/>
              </a:rPr>
              <a:t>a </a:t>
            </a:r>
            <a:r>
              <a:rPr lang="en-GB"/>
              <a:t>atoms</a:t>
            </a:r>
            <a:r>
              <a:rPr lang="en-BE"/>
              <a:t> </a:t>
            </a:r>
          </a:p>
        </p:txBody>
      </p:sp>
    </p:spTree>
    <p:extLst>
      <p:ext uri="{BB962C8B-B14F-4D97-AF65-F5344CB8AC3E}">
        <p14:creationId xmlns:p14="http://schemas.microsoft.com/office/powerpoint/2010/main" val="1048221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37311B-6F81-948E-0707-6B248FDE39CD}"/>
              </a:ext>
            </a:extLst>
          </p:cNvPr>
          <p:cNvSpPr>
            <a:spLocks noGrp="1"/>
          </p:cNvSpPr>
          <p:nvPr>
            <p:ph type="title"/>
          </p:nvPr>
        </p:nvSpPr>
        <p:spPr>
          <a:xfrm>
            <a:off x="471139" y="50262"/>
            <a:ext cx="11249722" cy="1524688"/>
          </a:xfrm>
        </p:spPr>
        <p:txBody>
          <a:bodyPr/>
          <a:lstStyle/>
          <a:p>
            <a:r>
              <a:rPr lang="en-US" dirty="0">
                <a:solidFill>
                  <a:srgbClr val="002060"/>
                </a:solidFill>
                <a:latin typeface="Corbel"/>
              </a:rPr>
              <a:t>Prediction of the </a:t>
            </a:r>
            <a:r>
              <a:rPr lang="en-US" dirty="0" err="1">
                <a:solidFill>
                  <a:srgbClr val="002060"/>
                </a:solidFill>
                <a:latin typeface="Corbel"/>
              </a:rPr>
              <a:t>Leptin:LepR</a:t>
            </a:r>
            <a:r>
              <a:rPr lang="en-US" dirty="0">
                <a:solidFill>
                  <a:srgbClr val="002060"/>
                </a:solidFill>
                <a:latin typeface="Corbel"/>
              </a:rPr>
              <a:t> complex</a:t>
            </a:r>
            <a:endParaRPr lang="en-BE" dirty="0"/>
          </a:p>
        </p:txBody>
      </p:sp>
      <p:sp>
        <p:nvSpPr>
          <p:cNvPr id="2" name="Oval 1">
            <a:extLst>
              <a:ext uri="{FF2B5EF4-FFF2-40B4-BE49-F238E27FC236}">
                <a16:creationId xmlns:a16="http://schemas.microsoft.com/office/drawing/2014/main" id="{142EFACF-BCEB-B2F6-7403-0347AA51D44B}"/>
              </a:ext>
            </a:extLst>
          </p:cNvPr>
          <p:cNvSpPr/>
          <p:nvPr/>
        </p:nvSpPr>
        <p:spPr>
          <a:xfrm>
            <a:off x="2559774" y="2203006"/>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Oval 2">
            <a:extLst>
              <a:ext uri="{FF2B5EF4-FFF2-40B4-BE49-F238E27FC236}">
                <a16:creationId xmlns:a16="http://schemas.microsoft.com/office/drawing/2014/main" id="{8BDFD5C4-ECED-3D51-C0BD-39B4A95E7D61}"/>
              </a:ext>
            </a:extLst>
          </p:cNvPr>
          <p:cNvSpPr/>
          <p:nvPr/>
        </p:nvSpPr>
        <p:spPr>
          <a:xfrm>
            <a:off x="2559774" y="3095101"/>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Oval 3">
            <a:extLst>
              <a:ext uri="{FF2B5EF4-FFF2-40B4-BE49-F238E27FC236}">
                <a16:creationId xmlns:a16="http://schemas.microsoft.com/office/drawing/2014/main" id="{6AB6841D-97DE-C61D-238A-A9D9BD824729}"/>
              </a:ext>
            </a:extLst>
          </p:cNvPr>
          <p:cNvSpPr/>
          <p:nvPr/>
        </p:nvSpPr>
        <p:spPr>
          <a:xfrm>
            <a:off x="2559774" y="3976045"/>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603B284B-B16F-12F8-C769-79AC8109DAC6}"/>
              </a:ext>
            </a:extLst>
          </p:cNvPr>
          <p:cNvSpPr txBox="1"/>
          <p:nvPr/>
        </p:nvSpPr>
        <p:spPr>
          <a:xfrm>
            <a:off x="3340359" y="3300727"/>
            <a:ext cx="1226634" cy="646331"/>
          </a:xfrm>
          <a:prstGeom prst="rect">
            <a:avLst/>
          </a:prstGeom>
        </p:spPr>
        <p:txBody>
          <a:bodyPr wrap="square" rtlCol="0">
            <a:spAutoFit/>
          </a:bodyPr>
          <a:lstStyle/>
          <a:p>
            <a:pPr algn="l"/>
            <a:r>
              <a:rPr lang="en-BE" sz="3600" b="1" dirty="0"/>
              <a:t>+</a:t>
            </a:r>
          </a:p>
        </p:txBody>
      </p:sp>
      <p:sp>
        <p:nvSpPr>
          <p:cNvPr id="8" name="Oval 7">
            <a:extLst>
              <a:ext uri="{FF2B5EF4-FFF2-40B4-BE49-F238E27FC236}">
                <a16:creationId xmlns:a16="http://schemas.microsoft.com/office/drawing/2014/main" id="{AE1F2BD8-8182-0E0B-1A06-F041FAD139BE}"/>
              </a:ext>
            </a:extLst>
          </p:cNvPr>
          <p:cNvSpPr/>
          <p:nvPr/>
        </p:nvSpPr>
        <p:spPr>
          <a:xfrm rot="5400000">
            <a:off x="4271485" y="3142921"/>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A11AB7B5-6180-9EDC-6467-BAEB619B2F9E}"/>
              </a:ext>
            </a:extLst>
          </p:cNvPr>
          <p:cNvSpPr txBox="1"/>
          <p:nvPr/>
        </p:nvSpPr>
        <p:spPr>
          <a:xfrm>
            <a:off x="3953676" y="4128156"/>
            <a:ext cx="1886857" cy="584775"/>
          </a:xfrm>
          <a:prstGeom prst="rect">
            <a:avLst/>
          </a:prstGeom>
        </p:spPr>
        <p:txBody>
          <a:bodyPr wrap="square" rtlCol="0">
            <a:spAutoFit/>
          </a:bodyPr>
          <a:lstStyle/>
          <a:p>
            <a:pPr algn="l"/>
            <a:r>
              <a:rPr lang="en-BE" sz="3200" dirty="0"/>
              <a:t>Leptin</a:t>
            </a:r>
          </a:p>
        </p:txBody>
      </p:sp>
      <p:sp>
        <p:nvSpPr>
          <p:cNvPr id="10" name="TextBox 9">
            <a:extLst>
              <a:ext uri="{FF2B5EF4-FFF2-40B4-BE49-F238E27FC236}">
                <a16:creationId xmlns:a16="http://schemas.microsoft.com/office/drawing/2014/main" id="{E55F8D2E-EA6E-8158-4963-A13A2838DFF2}"/>
              </a:ext>
            </a:extLst>
          </p:cNvPr>
          <p:cNvSpPr txBox="1"/>
          <p:nvPr/>
        </p:nvSpPr>
        <p:spPr>
          <a:xfrm>
            <a:off x="1619531" y="5046807"/>
            <a:ext cx="2247058" cy="1077218"/>
          </a:xfrm>
          <a:prstGeom prst="rect">
            <a:avLst/>
          </a:prstGeom>
        </p:spPr>
        <p:txBody>
          <a:bodyPr wrap="square" rtlCol="0">
            <a:spAutoFit/>
          </a:bodyPr>
          <a:lstStyle/>
          <a:p>
            <a:pPr algn="ctr"/>
            <a:r>
              <a:rPr lang="en-BE" sz="3200" dirty="0"/>
              <a:t>LepR</a:t>
            </a:r>
          </a:p>
          <a:p>
            <a:pPr algn="ctr"/>
            <a:r>
              <a:rPr lang="en-BE" sz="3200" dirty="0"/>
              <a:t>fragment</a:t>
            </a:r>
          </a:p>
        </p:txBody>
      </p:sp>
      <p:sp>
        <p:nvSpPr>
          <p:cNvPr id="11" name="TextBox 10">
            <a:extLst>
              <a:ext uri="{FF2B5EF4-FFF2-40B4-BE49-F238E27FC236}">
                <a16:creationId xmlns:a16="http://schemas.microsoft.com/office/drawing/2014/main" id="{94C4AA51-2E84-4A39-5A57-5D247FEC4086}"/>
              </a:ext>
            </a:extLst>
          </p:cNvPr>
          <p:cNvSpPr txBox="1"/>
          <p:nvPr/>
        </p:nvSpPr>
        <p:spPr>
          <a:xfrm>
            <a:off x="2131602" y="2469963"/>
            <a:ext cx="1117600" cy="369332"/>
          </a:xfrm>
          <a:prstGeom prst="rect">
            <a:avLst/>
          </a:prstGeom>
        </p:spPr>
        <p:txBody>
          <a:bodyPr wrap="square" rtlCol="0">
            <a:spAutoFit/>
          </a:bodyPr>
          <a:lstStyle/>
          <a:p>
            <a:pPr algn="l"/>
            <a:r>
              <a:rPr lang="en-BE" dirty="0"/>
              <a:t>Ig</a:t>
            </a:r>
          </a:p>
        </p:txBody>
      </p:sp>
      <p:sp>
        <p:nvSpPr>
          <p:cNvPr id="12" name="TextBox 11">
            <a:extLst>
              <a:ext uri="{FF2B5EF4-FFF2-40B4-BE49-F238E27FC236}">
                <a16:creationId xmlns:a16="http://schemas.microsoft.com/office/drawing/2014/main" id="{0362A6DC-14CB-9001-EB28-6402CF9CD0A7}"/>
              </a:ext>
            </a:extLst>
          </p:cNvPr>
          <p:cNvSpPr txBox="1"/>
          <p:nvPr/>
        </p:nvSpPr>
        <p:spPr>
          <a:xfrm>
            <a:off x="1691354" y="3835008"/>
            <a:ext cx="1117600" cy="369332"/>
          </a:xfrm>
          <a:prstGeom prst="rect">
            <a:avLst/>
          </a:prstGeom>
        </p:spPr>
        <p:txBody>
          <a:bodyPr wrap="square" rtlCol="0">
            <a:spAutoFit/>
          </a:bodyPr>
          <a:lstStyle/>
          <a:p>
            <a:pPr algn="l"/>
            <a:r>
              <a:rPr lang="en-BE" dirty="0"/>
              <a:t>CRH2</a:t>
            </a:r>
          </a:p>
        </p:txBody>
      </p:sp>
      <p:sp>
        <p:nvSpPr>
          <p:cNvPr id="13" name="TextBox 12">
            <a:extLst>
              <a:ext uri="{FF2B5EF4-FFF2-40B4-BE49-F238E27FC236}">
                <a16:creationId xmlns:a16="http://schemas.microsoft.com/office/drawing/2014/main" id="{0DA9045B-120F-F3F4-9AA5-CD245B87842E}"/>
              </a:ext>
            </a:extLst>
          </p:cNvPr>
          <p:cNvSpPr txBox="1"/>
          <p:nvPr/>
        </p:nvSpPr>
        <p:spPr>
          <a:xfrm>
            <a:off x="6633388" y="2203006"/>
            <a:ext cx="5387456" cy="1938992"/>
          </a:xfrm>
          <a:prstGeom prst="rect">
            <a:avLst/>
          </a:prstGeom>
        </p:spPr>
        <p:txBody>
          <a:bodyPr wrap="square" rtlCol="0">
            <a:spAutoFit/>
          </a:bodyPr>
          <a:lstStyle/>
          <a:p>
            <a:pPr marL="285750" indent="-285750" algn="l">
              <a:buFont typeface="Arial" panose="020B0604020202020204" pitchFamily="34" charset="0"/>
              <a:buChar char="•"/>
            </a:pPr>
            <a:r>
              <a:rPr lang="en-BE" sz="2400" dirty="0"/>
              <a:t>Structural basis for complex formation?</a:t>
            </a:r>
          </a:p>
          <a:p>
            <a:pPr marL="285750" indent="-285750" algn="l">
              <a:buFont typeface="Arial" panose="020B0604020202020204" pitchFamily="34" charset="0"/>
              <a:buChar char="•"/>
            </a:pPr>
            <a:endParaRPr lang="en-BE" sz="2400" dirty="0"/>
          </a:p>
          <a:p>
            <a:pPr marL="285750" indent="-285750" algn="l">
              <a:buFont typeface="Arial" panose="020B0604020202020204" pitchFamily="34" charset="0"/>
              <a:buChar char="•"/>
            </a:pPr>
            <a:r>
              <a:rPr lang="en-BE" sz="2400" dirty="0"/>
              <a:t>“</a:t>
            </a:r>
            <a:r>
              <a:rPr lang="en-BE" sz="2400" i="1" dirty="0"/>
              <a:t>Expected</a:t>
            </a:r>
            <a:r>
              <a:rPr lang="en-BE" sz="2400" dirty="0"/>
              <a:t>” 2:2 stoichiometry based on related cytokine-receptor complexes </a:t>
            </a:r>
          </a:p>
        </p:txBody>
      </p:sp>
      <p:sp>
        <p:nvSpPr>
          <p:cNvPr id="14" name="Oval 13">
            <a:extLst>
              <a:ext uri="{FF2B5EF4-FFF2-40B4-BE49-F238E27FC236}">
                <a16:creationId xmlns:a16="http://schemas.microsoft.com/office/drawing/2014/main" id="{558B4B3F-06E2-9026-2864-AB2276F135F0}"/>
              </a:ext>
            </a:extLst>
          </p:cNvPr>
          <p:cNvSpPr/>
          <p:nvPr/>
        </p:nvSpPr>
        <p:spPr>
          <a:xfrm rot="5400000">
            <a:off x="8766604" y="4542024"/>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6534EE0F-D1BD-6A4D-71EF-D5F2FD1058E8}"/>
              </a:ext>
            </a:extLst>
          </p:cNvPr>
          <p:cNvSpPr/>
          <p:nvPr/>
        </p:nvSpPr>
        <p:spPr>
          <a:xfrm rot="5400000">
            <a:off x="7885660" y="4542024"/>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2A97E0C7-782D-5180-720F-3D2A1AB7D6A2}"/>
              </a:ext>
            </a:extLst>
          </p:cNvPr>
          <p:cNvSpPr/>
          <p:nvPr/>
        </p:nvSpPr>
        <p:spPr>
          <a:xfrm rot="10800000">
            <a:off x="8167835" y="4589409"/>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7" name="Group 16">
            <a:extLst>
              <a:ext uri="{FF2B5EF4-FFF2-40B4-BE49-F238E27FC236}">
                <a16:creationId xmlns:a16="http://schemas.microsoft.com/office/drawing/2014/main" id="{02FC44F4-B967-1C5B-36DB-489248C93EF6}"/>
              </a:ext>
            </a:extLst>
          </p:cNvPr>
          <p:cNvGrpSpPr/>
          <p:nvPr/>
        </p:nvGrpSpPr>
        <p:grpSpPr>
          <a:xfrm rot="5400000">
            <a:off x="9047946" y="4457202"/>
            <a:ext cx="457200" cy="2662038"/>
            <a:chOff x="3523785" y="2475573"/>
            <a:chExt cx="457200" cy="2662038"/>
          </a:xfrm>
        </p:grpSpPr>
        <p:sp>
          <p:nvSpPr>
            <p:cNvPr id="18" name="Oval 17">
              <a:extLst>
                <a:ext uri="{FF2B5EF4-FFF2-40B4-BE49-F238E27FC236}">
                  <a16:creationId xmlns:a16="http://schemas.microsoft.com/office/drawing/2014/main" id="{7E269DD4-8B01-5FFF-C328-A3D2DAD282C8}"/>
                </a:ext>
              </a:extLst>
            </p:cNvPr>
            <p:cNvSpPr/>
            <p:nvPr/>
          </p:nvSpPr>
          <p:spPr>
            <a:xfrm>
              <a:off x="3523785" y="247557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A5652FD6-D7EE-A354-C14D-6E8BAB0F255C}"/>
                </a:ext>
              </a:extLst>
            </p:cNvPr>
            <p:cNvSpPr/>
            <p:nvPr/>
          </p:nvSpPr>
          <p:spPr>
            <a:xfrm>
              <a:off x="3523785" y="336766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A80920F5-248B-42D8-00BF-49375240B68E}"/>
                </a:ext>
              </a:extLst>
            </p:cNvPr>
            <p:cNvSpPr/>
            <p:nvPr/>
          </p:nvSpPr>
          <p:spPr>
            <a:xfrm>
              <a:off x="3523785" y="4248612"/>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1" name="Oval 20">
            <a:extLst>
              <a:ext uri="{FF2B5EF4-FFF2-40B4-BE49-F238E27FC236}">
                <a16:creationId xmlns:a16="http://schemas.microsoft.com/office/drawing/2014/main" id="{822ABAA6-61A1-5FCB-423F-648F7FAEBF6A}"/>
              </a:ext>
            </a:extLst>
          </p:cNvPr>
          <p:cNvSpPr/>
          <p:nvPr/>
        </p:nvSpPr>
        <p:spPr>
          <a:xfrm rot="10623713">
            <a:off x="9556260" y="5166618"/>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39B1BD73-D812-4CE0-6FE0-B3A83AE9FE72}"/>
              </a:ext>
            </a:extLst>
          </p:cNvPr>
          <p:cNvSpPr/>
          <p:nvPr/>
        </p:nvSpPr>
        <p:spPr>
          <a:xfrm rot="5400000">
            <a:off x="9658699" y="454202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extBox 22">
            <a:extLst>
              <a:ext uri="{FF2B5EF4-FFF2-40B4-BE49-F238E27FC236}">
                <a16:creationId xmlns:a16="http://schemas.microsoft.com/office/drawing/2014/main" id="{27F9786D-BDA9-EE48-F876-48DB39E89D1A}"/>
              </a:ext>
            </a:extLst>
          </p:cNvPr>
          <p:cNvSpPr txBox="1"/>
          <p:nvPr/>
        </p:nvSpPr>
        <p:spPr>
          <a:xfrm>
            <a:off x="9715471" y="4376148"/>
            <a:ext cx="1117600" cy="369332"/>
          </a:xfrm>
          <a:prstGeom prst="rect">
            <a:avLst/>
          </a:prstGeom>
        </p:spPr>
        <p:txBody>
          <a:bodyPr wrap="square" rtlCol="0">
            <a:spAutoFit/>
          </a:bodyPr>
          <a:lstStyle/>
          <a:p>
            <a:pPr algn="l"/>
            <a:r>
              <a:rPr lang="en-BE" dirty="0"/>
              <a:t>Ig</a:t>
            </a:r>
          </a:p>
        </p:txBody>
      </p:sp>
      <p:sp>
        <p:nvSpPr>
          <p:cNvPr id="24" name="TextBox 23">
            <a:extLst>
              <a:ext uri="{FF2B5EF4-FFF2-40B4-BE49-F238E27FC236}">
                <a16:creationId xmlns:a16="http://schemas.microsoft.com/office/drawing/2014/main" id="{A021CAC9-19E4-06D2-8549-9ED9AA87FCBA}"/>
              </a:ext>
            </a:extLst>
          </p:cNvPr>
          <p:cNvSpPr txBox="1"/>
          <p:nvPr/>
        </p:nvSpPr>
        <p:spPr>
          <a:xfrm>
            <a:off x="8193771" y="6059210"/>
            <a:ext cx="1117600" cy="369332"/>
          </a:xfrm>
          <a:prstGeom prst="rect">
            <a:avLst/>
          </a:prstGeom>
        </p:spPr>
        <p:txBody>
          <a:bodyPr wrap="square" rtlCol="0">
            <a:spAutoFit/>
          </a:bodyPr>
          <a:lstStyle/>
          <a:p>
            <a:pPr algn="l"/>
            <a:r>
              <a:rPr lang="en-BE" dirty="0"/>
              <a:t>Ig’</a:t>
            </a:r>
          </a:p>
        </p:txBody>
      </p:sp>
      <p:sp>
        <p:nvSpPr>
          <p:cNvPr id="25" name="TextBox 24">
            <a:extLst>
              <a:ext uri="{FF2B5EF4-FFF2-40B4-BE49-F238E27FC236}">
                <a16:creationId xmlns:a16="http://schemas.microsoft.com/office/drawing/2014/main" id="{3C3C3B16-69AC-6ACA-8F1B-15D8D6348F73}"/>
              </a:ext>
            </a:extLst>
          </p:cNvPr>
          <p:cNvSpPr txBox="1"/>
          <p:nvPr/>
        </p:nvSpPr>
        <p:spPr>
          <a:xfrm>
            <a:off x="7449960" y="4424564"/>
            <a:ext cx="1117600" cy="369332"/>
          </a:xfrm>
          <a:prstGeom prst="rect">
            <a:avLst/>
          </a:prstGeom>
        </p:spPr>
        <p:txBody>
          <a:bodyPr wrap="square" rtlCol="0">
            <a:spAutoFit/>
          </a:bodyPr>
          <a:lstStyle/>
          <a:p>
            <a:pPr algn="l"/>
            <a:r>
              <a:rPr lang="en-BE" dirty="0"/>
              <a:t>CRH2</a:t>
            </a:r>
          </a:p>
        </p:txBody>
      </p:sp>
      <p:sp>
        <p:nvSpPr>
          <p:cNvPr id="26" name="TextBox 25">
            <a:extLst>
              <a:ext uri="{FF2B5EF4-FFF2-40B4-BE49-F238E27FC236}">
                <a16:creationId xmlns:a16="http://schemas.microsoft.com/office/drawing/2014/main" id="{9B0B4E0F-A30D-A0B0-3F19-A190624D0683}"/>
              </a:ext>
            </a:extLst>
          </p:cNvPr>
          <p:cNvSpPr txBox="1"/>
          <p:nvPr/>
        </p:nvSpPr>
        <p:spPr>
          <a:xfrm>
            <a:off x="10115267" y="6013692"/>
            <a:ext cx="1117600" cy="369332"/>
          </a:xfrm>
          <a:prstGeom prst="rect">
            <a:avLst/>
          </a:prstGeom>
        </p:spPr>
        <p:txBody>
          <a:bodyPr wrap="square" rtlCol="0">
            <a:spAutoFit/>
          </a:bodyPr>
          <a:lstStyle/>
          <a:p>
            <a:pPr algn="l"/>
            <a:r>
              <a:rPr lang="en-BE" dirty="0"/>
              <a:t>CRH2’</a:t>
            </a:r>
          </a:p>
        </p:txBody>
      </p:sp>
      <p:sp>
        <p:nvSpPr>
          <p:cNvPr id="27" name="Left Brace 26">
            <a:extLst>
              <a:ext uri="{FF2B5EF4-FFF2-40B4-BE49-F238E27FC236}">
                <a16:creationId xmlns:a16="http://schemas.microsoft.com/office/drawing/2014/main" id="{8D428371-8FAB-35FB-4D43-F241672E034F}"/>
              </a:ext>
            </a:extLst>
          </p:cNvPr>
          <p:cNvSpPr/>
          <p:nvPr/>
        </p:nvSpPr>
        <p:spPr>
          <a:xfrm>
            <a:off x="2359152" y="3300727"/>
            <a:ext cx="200622" cy="14931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Tree>
    <p:extLst>
      <p:ext uri="{BB962C8B-B14F-4D97-AF65-F5344CB8AC3E}">
        <p14:creationId xmlns:p14="http://schemas.microsoft.com/office/powerpoint/2010/main" val="1301722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10815-8285-A79F-897E-60956AFC2E0B}"/>
              </a:ext>
            </a:extLst>
          </p:cNvPr>
          <p:cNvPicPr>
            <a:picLocks noChangeAspect="1"/>
          </p:cNvPicPr>
          <p:nvPr/>
        </p:nvPicPr>
        <p:blipFill>
          <a:blip r:embed="rId2"/>
          <a:stretch>
            <a:fillRect/>
          </a:stretch>
        </p:blipFill>
        <p:spPr>
          <a:xfrm>
            <a:off x="333365" y="519238"/>
            <a:ext cx="7772400" cy="5740324"/>
          </a:xfrm>
          <a:prstGeom prst="rect">
            <a:avLst/>
          </a:prstGeom>
        </p:spPr>
      </p:pic>
      <p:sp>
        <p:nvSpPr>
          <p:cNvPr id="13" name="Oval 12">
            <a:extLst>
              <a:ext uri="{FF2B5EF4-FFF2-40B4-BE49-F238E27FC236}">
                <a16:creationId xmlns:a16="http://schemas.microsoft.com/office/drawing/2014/main" id="{C1BE0CCD-6F12-DD86-7B6D-1ABA0BFB9EEC}"/>
              </a:ext>
            </a:extLst>
          </p:cNvPr>
          <p:cNvSpPr/>
          <p:nvPr/>
        </p:nvSpPr>
        <p:spPr>
          <a:xfrm rot="5400000">
            <a:off x="9579404" y="293093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A2BEA4F0-9BD3-AF36-0CCF-98CE977CA569}"/>
              </a:ext>
            </a:extLst>
          </p:cNvPr>
          <p:cNvSpPr/>
          <p:nvPr/>
        </p:nvSpPr>
        <p:spPr>
          <a:xfrm rot="5400000">
            <a:off x="8698460" y="293093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4F164A96-F6E6-5657-275C-501A991CDD5D}"/>
              </a:ext>
            </a:extLst>
          </p:cNvPr>
          <p:cNvSpPr/>
          <p:nvPr/>
        </p:nvSpPr>
        <p:spPr>
          <a:xfrm rot="10800000">
            <a:off x="8980635" y="2978323"/>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6" name="Group 15">
            <a:extLst>
              <a:ext uri="{FF2B5EF4-FFF2-40B4-BE49-F238E27FC236}">
                <a16:creationId xmlns:a16="http://schemas.microsoft.com/office/drawing/2014/main" id="{28A32A9E-C73F-EC14-DB9B-425C8257578D}"/>
              </a:ext>
            </a:extLst>
          </p:cNvPr>
          <p:cNvGrpSpPr/>
          <p:nvPr/>
        </p:nvGrpSpPr>
        <p:grpSpPr>
          <a:xfrm rot="5400000">
            <a:off x="9860746" y="2846116"/>
            <a:ext cx="457200" cy="2662038"/>
            <a:chOff x="3523785" y="2475573"/>
            <a:chExt cx="457200" cy="2662038"/>
          </a:xfrm>
        </p:grpSpPr>
        <p:sp>
          <p:nvSpPr>
            <p:cNvPr id="17" name="Oval 16">
              <a:extLst>
                <a:ext uri="{FF2B5EF4-FFF2-40B4-BE49-F238E27FC236}">
                  <a16:creationId xmlns:a16="http://schemas.microsoft.com/office/drawing/2014/main" id="{4680454F-D8F4-F7E3-8784-BB602FB8D238}"/>
                </a:ext>
              </a:extLst>
            </p:cNvPr>
            <p:cNvSpPr/>
            <p:nvPr/>
          </p:nvSpPr>
          <p:spPr>
            <a:xfrm>
              <a:off x="3523785" y="2475573"/>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88564AC7-2D65-22E6-0504-AE6EB5EF9A9F}"/>
                </a:ext>
              </a:extLst>
            </p:cNvPr>
            <p:cNvSpPr/>
            <p:nvPr/>
          </p:nvSpPr>
          <p:spPr>
            <a:xfrm>
              <a:off x="3523785" y="3367668"/>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5E849FC6-2CBF-880D-6E82-3C8CC87D5A07}"/>
                </a:ext>
              </a:extLst>
            </p:cNvPr>
            <p:cNvSpPr/>
            <p:nvPr/>
          </p:nvSpPr>
          <p:spPr>
            <a:xfrm>
              <a:off x="3523785" y="4248612"/>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0" name="Oval 19">
            <a:extLst>
              <a:ext uri="{FF2B5EF4-FFF2-40B4-BE49-F238E27FC236}">
                <a16:creationId xmlns:a16="http://schemas.microsoft.com/office/drawing/2014/main" id="{6E87DBAB-E9F1-70A8-D3A4-99FE5D43EEEC}"/>
              </a:ext>
            </a:extLst>
          </p:cNvPr>
          <p:cNvSpPr/>
          <p:nvPr/>
        </p:nvSpPr>
        <p:spPr>
          <a:xfrm rot="10623713">
            <a:off x="10369060" y="3555532"/>
            <a:ext cx="591014" cy="1017261"/>
          </a:xfrm>
          <a:prstGeom prst="ellipse">
            <a:avLst/>
          </a:prstGeom>
          <a:solidFill>
            <a:srgbClr val="E5D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43D6D52E-D9FD-0A88-8592-BDE9AA00B558}"/>
              </a:ext>
            </a:extLst>
          </p:cNvPr>
          <p:cNvSpPr/>
          <p:nvPr/>
        </p:nvSpPr>
        <p:spPr>
          <a:xfrm rot="5400000">
            <a:off x="10471499" y="2930937"/>
            <a:ext cx="457200" cy="88899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F5068E4C-5884-469C-041D-376508717398}"/>
              </a:ext>
            </a:extLst>
          </p:cNvPr>
          <p:cNvSpPr txBox="1"/>
          <p:nvPr/>
        </p:nvSpPr>
        <p:spPr>
          <a:xfrm>
            <a:off x="10528271" y="2765062"/>
            <a:ext cx="1117600" cy="369332"/>
          </a:xfrm>
          <a:prstGeom prst="rect">
            <a:avLst/>
          </a:prstGeom>
        </p:spPr>
        <p:txBody>
          <a:bodyPr wrap="square" rtlCol="0">
            <a:spAutoFit/>
          </a:bodyPr>
          <a:lstStyle/>
          <a:p>
            <a:pPr algn="l"/>
            <a:r>
              <a:rPr lang="en-BE" dirty="0"/>
              <a:t>Ig</a:t>
            </a:r>
          </a:p>
        </p:txBody>
      </p:sp>
      <p:sp>
        <p:nvSpPr>
          <p:cNvPr id="23" name="TextBox 22">
            <a:extLst>
              <a:ext uri="{FF2B5EF4-FFF2-40B4-BE49-F238E27FC236}">
                <a16:creationId xmlns:a16="http://schemas.microsoft.com/office/drawing/2014/main" id="{B52C6C12-C9F2-0DC6-2501-B55689AF0B5B}"/>
              </a:ext>
            </a:extLst>
          </p:cNvPr>
          <p:cNvSpPr txBox="1"/>
          <p:nvPr/>
        </p:nvSpPr>
        <p:spPr>
          <a:xfrm>
            <a:off x="9006571" y="4448124"/>
            <a:ext cx="1117600" cy="369332"/>
          </a:xfrm>
          <a:prstGeom prst="rect">
            <a:avLst/>
          </a:prstGeom>
        </p:spPr>
        <p:txBody>
          <a:bodyPr wrap="square" rtlCol="0">
            <a:spAutoFit/>
          </a:bodyPr>
          <a:lstStyle/>
          <a:p>
            <a:pPr algn="l"/>
            <a:r>
              <a:rPr lang="en-BE" dirty="0"/>
              <a:t>Ig’</a:t>
            </a:r>
          </a:p>
        </p:txBody>
      </p:sp>
      <p:sp>
        <p:nvSpPr>
          <p:cNvPr id="24" name="TextBox 23">
            <a:extLst>
              <a:ext uri="{FF2B5EF4-FFF2-40B4-BE49-F238E27FC236}">
                <a16:creationId xmlns:a16="http://schemas.microsoft.com/office/drawing/2014/main" id="{7AA2BC61-67D6-6656-1BB8-F896DF182E82}"/>
              </a:ext>
            </a:extLst>
          </p:cNvPr>
          <p:cNvSpPr txBox="1"/>
          <p:nvPr/>
        </p:nvSpPr>
        <p:spPr>
          <a:xfrm>
            <a:off x="8262760" y="2813478"/>
            <a:ext cx="1117600" cy="369332"/>
          </a:xfrm>
          <a:prstGeom prst="rect">
            <a:avLst/>
          </a:prstGeom>
        </p:spPr>
        <p:txBody>
          <a:bodyPr wrap="square" rtlCol="0">
            <a:spAutoFit/>
          </a:bodyPr>
          <a:lstStyle/>
          <a:p>
            <a:pPr algn="l"/>
            <a:r>
              <a:rPr lang="en-BE" dirty="0"/>
              <a:t>CRH2</a:t>
            </a:r>
          </a:p>
        </p:txBody>
      </p:sp>
      <p:sp>
        <p:nvSpPr>
          <p:cNvPr id="25" name="TextBox 24">
            <a:extLst>
              <a:ext uri="{FF2B5EF4-FFF2-40B4-BE49-F238E27FC236}">
                <a16:creationId xmlns:a16="http://schemas.microsoft.com/office/drawing/2014/main" id="{C41F2EA2-C5B1-43AD-EA87-5A5F6591CE61}"/>
              </a:ext>
            </a:extLst>
          </p:cNvPr>
          <p:cNvSpPr txBox="1"/>
          <p:nvPr/>
        </p:nvSpPr>
        <p:spPr>
          <a:xfrm>
            <a:off x="10928067" y="4402606"/>
            <a:ext cx="1117600" cy="369332"/>
          </a:xfrm>
          <a:prstGeom prst="rect">
            <a:avLst/>
          </a:prstGeom>
        </p:spPr>
        <p:txBody>
          <a:bodyPr wrap="square" rtlCol="0">
            <a:spAutoFit/>
          </a:bodyPr>
          <a:lstStyle/>
          <a:p>
            <a:pPr algn="l"/>
            <a:r>
              <a:rPr lang="en-BE" dirty="0"/>
              <a:t>CRH2’</a:t>
            </a:r>
          </a:p>
        </p:txBody>
      </p:sp>
    </p:spTree>
    <p:extLst>
      <p:ext uri="{BB962C8B-B14F-4D97-AF65-F5344CB8AC3E}">
        <p14:creationId xmlns:p14="http://schemas.microsoft.com/office/powerpoint/2010/main" val="1937915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77AABD-D94B-4029-DF94-8B48ECDC10A8}"/>
              </a:ext>
            </a:extLst>
          </p:cNvPr>
          <p:cNvPicPr>
            <a:picLocks noChangeAspect="1"/>
          </p:cNvPicPr>
          <p:nvPr/>
        </p:nvPicPr>
        <p:blipFill>
          <a:blip r:embed="rId2"/>
          <a:stretch>
            <a:fillRect/>
          </a:stretch>
        </p:blipFill>
        <p:spPr>
          <a:xfrm>
            <a:off x="2430244" y="0"/>
            <a:ext cx="7021545" cy="6858000"/>
          </a:xfrm>
          <a:prstGeom prst="rect">
            <a:avLst/>
          </a:prstGeom>
        </p:spPr>
      </p:pic>
    </p:spTree>
    <p:extLst>
      <p:ext uri="{BB962C8B-B14F-4D97-AF65-F5344CB8AC3E}">
        <p14:creationId xmlns:p14="http://schemas.microsoft.com/office/powerpoint/2010/main" val="15467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oogle Shape;203;p20">
            <a:extLst>
              <a:ext uri="{FF2B5EF4-FFF2-40B4-BE49-F238E27FC236}">
                <a16:creationId xmlns:a16="http://schemas.microsoft.com/office/drawing/2014/main" id="{ECB9A668-E1E3-E58C-2C4D-C5C8889CBCAB}"/>
              </a:ext>
            </a:extLst>
          </p:cNvPr>
          <p:cNvCxnSpPr>
            <a:cxnSpLocks/>
          </p:cNvCxnSpPr>
          <p:nvPr/>
        </p:nvCxnSpPr>
        <p:spPr>
          <a:xfrm>
            <a:off x="8507443" y="2485860"/>
            <a:ext cx="0" cy="3636644"/>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46" name="Google Shape;172;p20">
            <a:extLst>
              <a:ext uri="{FF2B5EF4-FFF2-40B4-BE49-F238E27FC236}">
                <a16:creationId xmlns:a16="http://schemas.microsoft.com/office/drawing/2014/main" id="{49884BB9-7EB8-83BF-016E-C8DF567FBEC5}"/>
              </a:ext>
            </a:extLst>
          </p:cNvPr>
          <p:cNvCxnSpPr>
            <a:cxnSpLocks/>
          </p:cNvCxnSpPr>
          <p:nvPr/>
        </p:nvCxnSpPr>
        <p:spPr>
          <a:xfrm>
            <a:off x="7997380" y="2472994"/>
            <a:ext cx="0" cy="2524221"/>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32" name="Google Shape;203;p20">
            <a:extLst>
              <a:ext uri="{FF2B5EF4-FFF2-40B4-BE49-F238E27FC236}">
                <a16:creationId xmlns:a16="http://schemas.microsoft.com/office/drawing/2014/main" id="{227FBEC4-EB98-2E15-9774-FDCE204A9E3F}"/>
              </a:ext>
            </a:extLst>
          </p:cNvPr>
          <p:cNvCxnSpPr>
            <a:cxnSpLocks/>
          </p:cNvCxnSpPr>
          <p:nvPr/>
        </p:nvCxnSpPr>
        <p:spPr>
          <a:xfrm>
            <a:off x="4159242" y="2485860"/>
            <a:ext cx="0" cy="1553287"/>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19" name="Google Shape;172;p20">
            <a:extLst>
              <a:ext uri="{FF2B5EF4-FFF2-40B4-BE49-F238E27FC236}">
                <a16:creationId xmlns:a16="http://schemas.microsoft.com/office/drawing/2014/main" id="{3126FFBF-58ED-EBCD-47DB-49C9E5A58170}"/>
              </a:ext>
            </a:extLst>
          </p:cNvPr>
          <p:cNvCxnSpPr>
            <a:cxnSpLocks/>
          </p:cNvCxnSpPr>
          <p:nvPr/>
        </p:nvCxnSpPr>
        <p:spPr>
          <a:xfrm>
            <a:off x="2902042" y="2472994"/>
            <a:ext cx="0" cy="2108531"/>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cxnSp>
        <p:nvCxnSpPr>
          <p:cNvPr id="22" name="Google Shape;172;p20">
            <a:extLst>
              <a:ext uri="{FF2B5EF4-FFF2-40B4-BE49-F238E27FC236}">
                <a16:creationId xmlns:a16="http://schemas.microsoft.com/office/drawing/2014/main" id="{D47A9C4A-A8E7-92E0-F54E-C3F82E15D86C}"/>
              </a:ext>
            </a:extLst>
          </p:cNvPr>
          <p:cNvCxnSpPr>
            <a:cxnSpLocks/>
          </p:cNvCxnSpPr>
          <p:nvPr/>
        </p:nvCxnSpPr>
        <p:spPr>
          <a:xfrm>
            <a:off x="2997292" y="2485860"/>
            <a:ext cx="0" cy="291481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2" name="Title 1">
            <a:extLst>
              <a:ext uri="{FF2B5EF4-FFF2-40B4-BE49-F238E27FC236}">
                <a16:creationId xmlns:a16="http://schemas.microsoft.com/office/drawing/2014/main" id="{93DE3B56-67D4-1E41-09E5-268F16D403E5}"/>
              </a:ext>
            </a:extLst>
          </p:cNvPr>
          <p:cNvSpPr>
            <a:spLocks noGrp="1"/>
          </p:cNvSpPr>
          <p:nvPr>
            <p:ph type="title"/>
          </p:nvPr>
        </p:nvSpPr>
        <p:spPr>
          <a:xfrm>
            <a:off x="838200" y="137322"/>
            <a:ext cx="10515600" cy="1325563"/>
          </a:xfrm>
        </p:spPr>
        <p:txBody>
          <a:bodyPr/>
          <a:lstStyle/>
          <a:p>
            <a:r>
              <a:rPr lang="en-GB" sz="4000"/>
              <a:t>Protein structure prediction: post-AF timeline</a:t>
            </a:r>
          </a:p>
        </p:txBody>
      </p:sp>
      <p:cxnSp>
        <p:nvCxnSpPr>
          <p:cNvPr id="15" name="Google Shape;172;p20">
            <a:extLst>
              <a:ext uri="{FF2B5EF4-FFF2-40B4-BE49-F238E27FC236}">
                <a16:creationId xmlns:a16="http://schemas.microsoft.com/office/drawing/2014/main" id="{D967CF77-D20A-D62C-C9A1-C5C8AF3D4577}"/>
              </a:ext>
            </a:extLst>
          </p:cNvPr>
          <p:cNvCxnSpPr/>
          <p:nvPr/>
        </p:nvCxnSpPr>
        <p:spPr>
          <a:xfrm>
            <a:off x="492498" y="1712300"/>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16" name="Google Shape;173;p20">
            <a:extLst>
              <a:ext uri="{FF2B5EF4-FFF2-40B4-BE49-F238E27FC236}">
                <a16:creationId xmlns:a16="http://schemas.microsoft.com/office/drawing/2014/main" id="{F6FD1AB3-353B-F65D-5426-53A525B30DE8}"/>
              </a:ext>
            </a:extLst>
          </p:cNvPr>
          <p:cNvSpPr txBox="1"/>
          <p:nvPr/>
        </p:nvSpPr>
        <p:spPr>
          <a:xfrm>
            <a:off x="160654" y="1439808"/>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CASP14</a:t>
            </a:r>
            <a:endParaRPr sz="1600">
              <a:solidFill>
                <a:schemeClr val="bg1"/>
              </a:solidFill>
              <a:latin typeface="Corbel"/>
              <a:ea typeface="Corbel"/>
              <a:cs typeface="Corbel"/>
              <a:sym typeface="Corbel"/>
            </a:endParaRPr>
          </a:p>
        </p:txBody>
      </p:sp>
      <p:cxnSp>
        <p:nvCxnSpPr>
          <p:cNvPr id="17" name="Google Shape;172;p20">
            <a:extLst>
              <a:ext uri="{FF2B5EF4-FFF2-40B4-BE49-F238E27FC236}">
                <a16:creationId xmlns:a16="http://schemas.microsoft.com/office/drawing/2014/main" id="{22A16131-5E64-106F-006B-E7E798E0405C}"/>
              </a:ext>
            </a:extLst>
          </p:cNvPr>
          <p:cNvCxnSpPr/>
          <p:nvPr/>
        </p:nvCxnSpPr>
        <p:spPr>
          <a:xfrm>
            <a:off x="2673442" y="2485860"/>
            <a:ext cx="0" cy="40802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18" name="Google Shape;173;p20">
            <a:extLst>
              <a:ext uri="{FF2B5EF4-FFF2-40B4-BE49-F238E27FC236}">
                <a16:creationId xmlns:a16="http://schemas.microsoft.com/office/drawing/2014/main" id="{2FDF931A-0548-15B6-F167-6ACE1C2DA614}"/>
              </a:ext>
            </a:extLst>
          </p:cNvPr>
          <p:cNvSpPr txBox="1"/>
          <p:nvPr/>
        </p:nvSpPr>
        <p:spPr>
          <a:xfrm>
            <a:off x="1665323" y="2871524"/>
            <a:ext cx="1535075" cy="807883"/>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accent3">
                    <a:lumMod val="60000"/>
                    <a:lumOff val="40000"/>
                  </a:schemeClr>
                </a:solidFill>
                <a:latin typeface="Corbel"/>
                <a:ea typeface="Corbel"/>
                <a:cs typeface="Corbel"/>
                <a:sym typeface="Corbel"/>
              </a:rPr>
              <a:t>RoseTTaFold</a:t>
            </a:r>
            <a:r>
              <a:rPr lang="en" sz="1600">
                <a:solidFill>
                  <a:schemeClr val="bg1"/>
                </a:solidFill>
                <a:latin typeface="Corbel"/>
                <a:ea typeface="Corbel"/>
                <a:cs typeface="Corbel"/>
                <a:sym typeface="Corbel"/>
              </a:rPr>
              <a:t>: bioRxiv preprint + code</a:t>
            </a:r>
            <a:endParaRPr sz="1600">
              <a:solidFill>
                <a:schemeClr val="bg1"/>
              </a:solidFill>
              <a:latin typeface="Corbel"/>
              <a:ea typeface="Corbel"/>
              <a:cs typeface="Corbel"/>
              <a:sym typeface="Corbel"/>
            </a:endParaRPr>
          </a:p>
        </p:txBody>
      </p:sp>
      <p:sp>
        <p:nvSpPr>
          <p:cNvPr id="21" name="Google Shape;173;p20">
            <a:extLst>
              <a:ext uri="{FF2B5EF4-FFF2-40B4-BE49-F238E27FC236}">
                <a16:creationId xmlns:a16="http://schemas.microsoft.com/office/drawing/2014/main" id="{32865CB5-F148-DE15-D527-75E4267E1535}"/>
              </a:ext>
            </a:extLst>
          </p:cNvPr>
          <p:cNvSpPr txBox="1"/>
          <p:nvPr/>
        </p:nvSpPr>
        <p:spPr>
          <a:xfrm>
            <a:off x="1872806" y="4039147"/>
            <a:ext cx="1818372"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rgbClr val="FFC000"/>
                </a:solidFill>
                <a:latin typeface="Corbel"/>
                <a:ea typeface="Corbel"/>
                <a:cs typeface="Corbel"/>
                <a:sym typeface="Corbel"/>
              </a:rPr>
              <a:t>AlphaFold2</a:t>
            </a:r>
            <a:r>
              <a:rPr lang="en" sz="1600">
                <a:solidFill>
                  <a:schemeClr val="bg1"/>
                </a:solidFill>
                <a:latin typeface="Corbel"/>
                <a:ea typeface="Corbel"/>
                <a:cs typeface="Corbel"/>
                <a:sym typeface="Corbel"/>
              </a:rPr>
              <a:t>: Nature publication + code</a:t>
            </a:r>
            <a:endParaRPr sz="1600">
              <a:solidFill>
                <a:schemeClr val="bg1"/>
              </a:solidFill>
              <a:latin typeface="Corbel"/>
              <a:ea typeface="Corbel"/>
              <a:cs typeface="Corbel"/>
              <a:sym typeface="Corbel"/>
            </a:endParaRPr>
          </a:p>
        </p:txBody>
      </p:sp>
      <p:sp>
        <p:nvSpPr>
          <p:cNvPr id="24" name="Google Shape;173;p20">
            <a:extLst>
              <a:ext uri="{FF2B5EF4-FFF2-40B4-BE49-F238E27FC236}">
                <a16:creationId xmlns:a16="http://schemas.microsoft.com/office/drawing/2014/main" id="{7F613F3F-2CB2-63B5-F920-21C98FE9D0BE}"/>
              </a:ext>
            </a:extLst>
          </p:cNvPr>
          <p:cNvSpPr txBox="1"/>
          <p:nvPr/>
        </p:nvSpPr>
        <p:spPr>
          <a:xfrm>
            <a:off x="2291212" y="4886325"/>
            <a:ext cx="1818372" cy="1054104"/>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rgbClr val="FFC000"/>
                </a:solidFill>
                <a:latin typeface="Corbel"/>
                <a:ea typeface="Corbel"/>
                <a:cs typeface="Corbel"/>
                <a:sym typeface="Corbel"/>
              </a:rPr>
              <a:t>AlphaFold</a:t>
            </a:r>
            <a:r>
              <a:rPr lang="en" sz="1600">
                <a:solidFill>
                  <a:schemeClr val="bg1"/>
                </a:solidFill>
                <a:latin typeface="Corbel"/>
                <a:ea typeface="Corbel"/>
                <a:cs typeface="Corbel"/>
                <a:sym typeface="Corbel"/>
              </a:rPr>
              <a:t> Protein Structure Database (with EMBL-EBI) released</a:t>
            </a:r>
            <a:endParaRPr sz="1600">
              <a:solidFill>
                <a:schemeClr val="bg1"/>
              </a:solidFill>
              <a:latin typeface="Corbel"/>
              <a:ea typeface="Corbel"/>
              <a:cs typeface="Corbel"/>
              <a:sym typeface="Corbel"/>
            </a:endParaRPr>
          </a:p>
        </p:txBody>
      </p:sp>
      <p:cxnSp>
        <p:nvCxnSpPr>
          <p:cNvPr id="25" name="Google Shape;181;p20">
            <a:extLst>
              <a:ext uri="{FF2B5EF4-FFF2-40B4-BE49-F238E27FC236}">
                <a16:creationId xmlns:a16="http://schemas.microsoft.com/office/drawing/2014/main" id="{F2BFBC30-FED0-5E00-D884-83A5A7A72CC0}"/>
              </a:ext>
            </a:extLst>
          </p:cNvPr>
          <p:cNvCxnSpPr>
            <a:cxnSpLocks/>
          </p:cNvCxnSpPr>
          <p:nvPr/>
        </p:nvCxnSpPr>
        <p:spPr>
          <a:xfrm>
            <a:off x="3207922" y="1774381"/>
            <a:ext cx="0" cy="345944"/>
          </a:xfrm>
          <a:prstGeom prst="straightConnector1">
            <a:avLst/>
          </a:prstGeom>
          <a:noFill/>
          <a:ln w="19050" cap="flat" cmpd="sng">
            <a:solidFill>
              <a:schemeClr val="dk1"/>
            </a:solidFill>
            <a:prstDash val="solid"/>
            <a:miter lim="800000"/>
            <a:headEnd type="none" w="sm" len="sm"/>
            <a:tailEnd type="none" w="sm" len="sm"/>
          </a:ln>
        </p:spPr>
      </p:cxnSp>
      <p:sp>
        <p:nvSpPr>
          <p:cNvPr id="26" name="Google Shape;182;p20">
            <a:extLst>
              <a:ext uri="{FF2B5EF4-FFF2-40B4-BE49-F238E27FC236}">
                <a16:creationId xmlns:a16="http://schemas.microsoft.com/office/drawing/2014/main" id="{991982B3-D78F-B061-2BD8-D730363B7C46}"/>
              </a:ext>
            </a:extLst>
          </p:cNvPr>
          <p:cNvSpPr txBox="1"/>
          <p:nvPr/>
        </p:nvSpPr>
        <p:spPr>
          <a:xfrm>
            <a:off x="2203537" y="1379407"/>
            <a:ext cx="1416060" cy="392385"/>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050" b="1">
                <a:solidFill>
                  <a:schemeClr val="dk1"/>
                </a:solidFill>
                <a:latin typeface="Corbel"/>
                <a:ea typeface="Corbel"/>
                <a:cs typeface="Corbel"/>
                <a:sym typeface="Corbel"/>
              </a:rPr>
              <a:t>AlphaFold available on HPC (UGent, GPU)</a:t>
            </a:r>
            <a:endParaRPr sz="1050" b="1">
              <a:solidFill>
                <a:schemeClr val="dk1"/>
              </a:solidFill>
              <a:latin typeface="Corbel"/>
              <a:ea typeface="Corbel"/>
              <a:cs typeface="Corbel"/>
              <a:sym typeface="Corbel"/>
            </a:endParaRPr>
          </a:p>
        </p:txBody>
      </p:sp>
      <p:cxnSp>
        <p:nvCxnSpPr>
          <p:cNvPr id="28" name="Google Shape;181;p20">
            <a:extLst>
              <a:ext uri="{FF2B5EF4-FFF2-40B4-BE49-F238E27FC236}">
                <a16:creationId xmlns:a16="http://schemas.microsoft.com/office/drawing/2014/main" id="{E860C0DE-719F-D10F-27B3-DA3228E12502}"/>
              </a:ext>
            </a:extLst>
          </p:cNvPr>
          <p:cNvCxnSpPr>
            <a:cxnSpLocks/>
          </p:cNvCxnSpPr>
          <p:nvPr/>
        </p:nvCxnSpPr>
        <p:spPr>
          <a:xfrm>
            <a:off x="4337581" y="1774698"/>
            <a:ext cx="0" cy="345944"/>
          </a:xfrm>
          <a:prstGeom prst="straightConnector1">
            <a:avLst/>
          </a:prstGeom>
          <a:noFill/>
          <a:ln w="19050" cap="flat" cmpd="sng">
            <a:solidFill>
              <a:schemeClr val="dk1"/>
            </a:solidFill>
            <a:prstDash val="solid"/>
            <a:miter lim="800000"/>
            <a:headEnd type="none" w="sm" len="sm"/>
            <a:tailEnd type="none" w="sm" len="sm"/>
          </a:ln>
        </p:spPr>
      </p:cxnSp>
      <p:sp>
        <p:nvSpPr>
          <p:cNvPr id="29" name="Google Shape;182;p20">
            <a:extLst>
              <a:ext uri="{FF2B5EF4-FFF2-40B4-BE49-F238E27FC236}">
                <a16:creationId xmlns:a16="http://schemas.microsoft.com/office/drawing/2014/main" id="{63B08D1F-755A-C0B3-F6EF-551F2A9DE6FE}"/>
              </a:ext>
            </a:extLst>
          </p:cNvPr>
          <p:cNvSpPr txBox="1"/>
          <p:nvPr/>
        </p:nvSpPr>
        <p:spPr>
          <a:xfrm>
            <a:off x="3774525" y="1379465"/>
            <a:ext cx="1899081" cy="392385"/>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050" b="1">
                <a:solidFill>
                  <a:schemeClr val="dk1"/>
                </a:solidFill>
                <a:latin typeface="Corbel"/>
                <a:ea typeface="Corbel"/>
                <a:cs typeface="Corbel"/>
                <a:sym typeface="Corbel"/>
              </a:rPr>
              <a:t>AlphaFold-multimer available on HPC (UGent, GPU)</a:t>
            </a:r>
            <a:endParaRPr sz="1050" b="1">
              <a:solidFill>
                <a:schemeClr val="dk1"/>
              </a:solidFill>
              <a:latin typeface="Corbel"/>
              <a:ea typeface="Corbel"/>
              <a:cs typeface="Corbel"/>
              <a:sym typeface="Corbel"/>
            </a:endParaRPr>
          </a:p>
        </p:txBody>
      </p:sp>
      <p:cxnSp>
        <p:nvCxnSpPr>
          <p:cNvPr id="30" name="Google Shape;177;p20">
            <a:extLst>
              <a:ext uri="{FF2B5EF4-FFF2-40B4-BE49-F238E27FC236}">
                <a16:creationId xmlns:a16="http://schemas.microsoft.com/office/drawing/2014/main" id="{0F472671-18AB-4721-0786-6A8BD3C46137}"/>
              </a:ext>
            </a:extLst>
          </p:cNvPr>
          <p:cNvCxnSpPr>
            <a:cxnSpLocks/>
          </p:cNvCxnSpPr>
          <p:nvPr/>
        </p:nvCxnSpPr>
        <p:spPr>
          <a:xfrm>
            <a:off x="3905240" y="2477260"/>
            <a:ext cx="0" cy="79192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1" name="Google Shape;178;p20">
            <a:extLst>
              <a:ext uri="{FF2B5EF4-FFF2-40B4-BE49-F238E27FC236}">
                <a16:creationId xmlns:a16="http://schemas.microsoft.com/office/drawing/2014/main" id="{959EE9A7-A710-0098-FADF-2D4BFEBF2EB8}"/>
              </a:ext>
            </a:extLst>
          </p:cNvPr>
          <p:cNvSpPr txBox="1"/>
          <p:nvPr/>
        </p:nvSpPr>
        <p:spPr>
          <a:xfrm>
            <a:off x="3489312" y="2880882"/>
            <a:ext cx="1416060" cy="807883"/>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600">
                <a:solidFill>
                  <a:srgbClr val="FFC000"/>
                </a:solidFill>
                <a:latin typeface="Corbel"/>
                <a:ea typeface="Corbel"/>
                <a:cs typeface="Corbel"/>
                <a:sym typeface="Corbel"/>
              </a:rPr>
              <a:t>AlphaFold</a:t>
            </a:r>
            <a:r>
              <a:rPr lang="en" sz="1600">
                <a:solidFill>
                  <a:schemeClr val="bg1"/>
                </a:solidFill>
                <a:latin typeface="Corbel"/>
                <a:ea typeface="Corbel"/>
                <a:cs typeface="Corbel"/>
                <a:sym typeface="Corbel"/>
              </a:rPr>
              <a:t> multimer paper</a:t>
            </a:r>
            <a:endParaRPr sz="1600">
              <a:solidFill>
                <a:schemeClr val="bg1"/>
              </a:solidFill>
              <a:latin typeface="Corbel"/>
              <a:ea typeface="Corbel"/>
              <a:cs typeface="Corbel"/>
              <a:sym typeface="Corbel"/>
            </a:endParaRPr>
          </a:p>
        </p:txBody>
      </p:sp>
      <p:sp>
        <p:nvSpPr>
          <p:cNvPr id="33" name="Google Shape;204;p20">
            <a:extLst>
              <a:ext uri="{FF2B5EF4-FFF2-40B4-BE49-F238E27FC236}">
                <a16:creationId xmlns:a16="http://schemas.microsoft.com/office/drawing/2014/main" id="{AE7C9B34-383A-A329-BDC6-2616FC1DC4AA}"/>
              </a:ext>
            </a:extLst>
          </p:cNvPr>
          <p:cNvSpPr txBox="1"/>
          <p:nvPr/>
        </p:nvSpPr>
        <p:spPr>
          <a:xfrm>
            <a:off x="3938636" y="4039147"/>
            <a:ext cx="2157364" cy="561662"/>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600">
                <a:solidFill>
                  <a:srgbClr val="FFC000"/>
                </a:solidFill>
                <a:latin typeface="Corbel"/>
                <a:ea typeface="Corbel"/>
                <a:cs typeface="Corbel"/>
                <a:sym typeface="Corbel"/>
              </a:rPr>
              <a:t>AlphaFold</a:t>
            </a:r>
            <a:r>
              <a:rPr lang="en" sz="1600">
                <a:solidFill>
                  <a:schemeClr val="bg1"/>
                </a:solidFill>
                <a:latin typeface="Corbel"/>
                <a:ea typeface="Corbel"/>
                <a:cs typeface="Corbel"/>
                <a:sym typeface="Corbel"/>
              </a:rPr>
              <a:t> v2.1.0 multimer code+models</a:t>
            </a:r>
            <a:endParaRPr sz="1600">
              <a:solidFill>
                <a:schemeClr val="bg1"/>
              </a:solidFill>
              <a:latin typeface="Corbel"/>
              <a:ea typeface="Corbel"/>
              <a:cs typeface="Corbel"/>
              <a:sym typeface="Corbel"/>
            </a:endParaRPr>
          </a:p>
        </p:txBody>
      </p:sp>
      <p:cxnSp>
        <p:nvCxnSpPr>
          <p:cNvPr id="35" name="Google Shape;203;p20">
            <a:extLst>
              <a:ext uri="{FF2B5EF4-FFF2-40B4-BE49-F238E27FC236}">
                <a16:creationId xmlns:a16="http://schemas.microsoft.com/office/drawing/2014/main" id="{CFE3E9F2-EE46-45BD-580A-89E393D36F74}"/>
              </a:ext>
            </a:extLst>
          </p:cNvPr>
          <p:cNvCxnSpPr>
            <a:cxnSpLocks/>
          </p:cNvCxnSpPr>
          <p:nvPr/>
        </p:nvCxnSpPr>
        <p:spPr>
          <a:xfrm>
            <a:off x="5987766" y="2485860"/>
            <a:ext cx="0" cy="60976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6" name="Google Shape;204;p20">
            <a:extLst>
              <a:ext uri="{FF2B5EF4-FFF2-40B4-BE49-F238E27FC236}">
                <a16:creationId xmlns:a16="http://schemas.microsoft.com/office/drawing/2014/main" id="{76509E51-1B32-0E4F-E76A-60E2345AF814}"/>
              </a:ext>
            </a:extLst>
          </p:cNvPr>
          <p:cNvSpPr txBox="1"/>
          <p:nvPr/>
        </p:nvSpPr>
        <p:spPr>
          <a:xfrm>
            <a:off x="5443828" y="2883815"/>
            <a:ext cx="1576097"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600">
                <a:solidFill>
                  <a:srgbClr val="FFC000"/>
                </a:solidFill>
                <a:latin typeface="Corbel"/>
                <a:ea typeface="Corbel"/>
                <a:cs typeface="Corbel"/>
                <a:sym typeface="Corbel"/>
              </a:rPr>
              <a:t>AlphaFold</a:t>
            </a:r>
            <a:r>
              <a:rPr lang="en" sz="1600">
                <a:solidFill>
                  <a:schemeClr val="bg1"/>
                </a:solidFill>
                <a:latin typeface="Corbel"/>
                <a:ea typeface="Corbel"/>
                <a:cs typeface="Corbel"/>
                <a:sym typeface="Corbel"/>
              </a:rPr>
              <a:t> v2.2.0</a:t>
            </a:r>
            <a:endParaRPr sz="1600">
              <a:solidFill>
                <a:schemeClr val="bg1"/>
              </a:solidFill>
              <a:latin typeface="Corbel"/>
              <a:ea typeface="Corbel"/>
              <a:cs typeface="Corbel"/>
              <a:sym typeface="Corbel"/>
            </a:endParaRPr>
          </a:p>
        </p:txBody>
      </p:sp>
      <p:cxnSp>
        <p:nvCxnSpPr>
          <p:cNvPr id="38" name="Google Shape;203;p20">
            <a:extLst>
              <a:ext uri="{FF2B5EF4-FFF2-40B4-BE49-F238E27FC236}">
                <a16:creationId xmlns:a16="http://schemas.microsoft.com/office/drawing/2014/main" id="{5CAB4F60-FCF3-BDC4-F8FE-A75C3C052E99}"/>
              </a:ext>
            </a:extLst>
          </p:cNvPr>
          <p:cNvCxnSpPr>
            <a:cxnSpLocks/>
          </p:cNvCxnSpPr>
          <p:nvPr/>
        </p:nvCxnSpPr>
        <p:spPr>
          <a:xfrm>
            <a:off x="8969647" y="2475191"/>
            <a:ext cx="0" cy="609765"/>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39" name="Google Shape;204;p20">
            <a:extLst>
              <a:ext uri="{FF2B5EF4-FFF2-40B4-BE49-F238E27FC236}">
                <a16:creationId xmlns:a16="http://schemas.microsoft.com/office/drawing/2014/main" id="{916F51AD-D6B6-2DEB-C88E-5FC2BF71900A}"/>
              </a:ext>
            </a:extLst>
          </p:cNvPr>
          <p:cNvSpPr txBox="1"/>
          <p:nvPr/>
        </p:nvSpPr>
        <p:spPr>
          <a:xfrm>
            <a:off x="8425709" y="2873146"/>
            <a:ext cx="1576097" cy="315441"/>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600">
                <a:solidFill>
                  <a:srgbClr val="FFC000"/>
                </a:solidFill>
                <a:latin typeface="Corbel"/>
                <a:ea typeface="Corbel"/>
                <a:cs typeface="Corbel"/>
                <a:sym typeface="Corbel"/>
              </a:rPr>
              <a:t>AlphaFold</a:t>
            </a:r>
            <a:r>
              <a:rPr lang="en" sz="1600">
                <a:solidFill>
                  <a:schemeClr val="bg1"/>
                </a:solidFill>
                <a:latin typeface="Corbel"/>
                <a:ea typeface="Corbel"/>
                <a:cs typeface="Corbel"/>
                <a:sym typeface="Corbel"/>
              </a:rPr>
              <a:t> v2.3.0</a:t>
            </a:r>
            <a:endParaRPr sz="1600">
              <a:solidFill>
                <a:schemeClr val="bg1"/>
              </a:solidFill>
              <a:latin typeface="Corbel"/>
              <a:ea typeface="Corbel"/>
              <a:cs typeface="Corbel"/>
              <a:sym typeface="Corbel"/>
            </a:endParaRPr>
          </a:p>
        </p:txBody>
      </p:sp>
      <p:cxnSp>
        <p:nvCxnSpPr>
          <p:cNvPr id="40" name="Google Shape;172;p20">
            <a:extLst>
              <a:ext uri="{FF2B5EF4-FFF2-40B4-BE49-F238E27FC236}">
                <a16:creationId xmlns:a16="http://schemas.microsoft.com/office/drawing/2014/main" id="{795B6AD8-8E0F-5FB5-D951-5B0869AC4542}"/>
              </a:ext>
            </a:extLst>
          </p:cNvPr>
          <p:cNvCxnSpPr>
            <a:cxnSpLocks/>
          </p:cNvCxnSpPr>
          <p:nvPr/>
        </p:nvCxnSpPr>
        <p:spPr>
          <a:xfrm>
            <a:off x="10826844" y="2485860"/>
            <a:ext cx="0" cy="1114590"/>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41" name="Google Shape;173;p20">
            <a:extLst>
              <a:ext uri="{FF2B5EF4-FFF2-40B4-BE49-F238E27FC236}">
                <a16:creationId xmlns:a16="http://schemas.microsoft.com/office/drawing/2014/main" id="{7C4CE892-FAAF-FFC4-8D99-A7752A4F8344}"/>
              </a:ext>
            </a:extLst>
          </p:cNvPr>
          <p:cNvSpPr txBox="1"/>
          <p:nvPr/>
        </p:nvSpPr>
        <p:spPr>
          <a:xfrm>
            <a:off x="9818725" y="3313647"/>
            <a:ext cx="1535075" cy="807883"/>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accent3">
                    <a:lumMod val="60000"/>
                    <a:lumOff val="40000"/>
                  </a:schemeClr>
                </a:solidFill>
                <a:latin typeface="Corbel"/>
                <a:ea typeface="Corbel"/>
                <a:cs typeface="Corbel"/>
                <a:sym typeface="Corbel"/>
              </a:rPr>
              <a:t>RoseTTaFold2</a:t>
            </a:r>
            <a:r>
              <a:rPr lang="en" sz="1600">
                <a:solidFill>
                  <a:schemeClr val="bg1"/>
                </a:solidFill>
                <a:latin typeface="Corbel"/>
                <a:ea typeface="Corbel"/>
                <a:cs typeface="Corbel"/>
                <a:sym typeface="Corbel"/>
              </a:rPr>
              <a:t>: bioRxiv preprint + code</a:t>
            </a:r>
            <a:endParaRPr sz="1600">
              <a:solidFill>
                <a:schemeClr val="bg1"/>
              </a:solidFill>
              <a:latin typeface="Corbel"/>
              <a:ea typeface="Corbel"/>
              <a:cs typeface="Corbel"/>
              <a:sym typeface="Corbel"/>
            </a:endParaRPr>
          </a:p>
        </p:txBody>
      </p:sp>
      <p:sp>
        <p:nvSpPr>
          <p:cNvPr id="43" name="Google Shape;173;p20">
            <a:extLst>
              <a:ext uri="{FF2B5EF4-FFF2-40B4-BE49-F238E27FC236}">
                <a16:creationId xmlns:a16="http://schemas.microsoft.com/office/drawing/2014/main" id="{7BBED180-EAA1-90F4-26E2-1EE051D81AF6}"/>
              </a:ext>
            </a:extLst>
          </p:cNvPr>
          <p:cNvSpPr txBox="1"/>
          <p:nvPr/>
        </p:nvSpPr>
        <p:spPr>
          <a:xfrm>
            <a:off x="6645908" y="3599968"/>
            <a:ext cx="2323739" cy="807883"/>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accent2">
                    <a:lumMod val="40000"/>
                    <a:lumOff val="60000"/>
                  </a:schemeClr>
                </a:solidFill>
                <a:latin typeface="Corbel"/>
                <a:ea typeface="Corbel"/>
                <a:cs typeface="Corbel"/>
                <a:sym typeface="Corbel"/>
              </a:rPr>
              <a:t>OmegaFold</a:t>
            </a:r>
            <a:r>
              <a:rPr lang="en" sz="1600">
                <a:solidFill>
                  <a:schemeClr val="bg1"/>
                </a:solidFill>
                <a:latin typeface="Corbel"/>
                <a:ea typeface="Corbel"/>
                <a:cs typeface="Corbel"/>
                <a:sym typeface="Corbel"/>
              </a:rPr>
              <a:t>: release of language-model-based structure predictor</a:t>
            </a:r>
            <a:endParaRPr sz="1600">
              <a:solidFill>
                <a:schemeClr val="bg1"/>
              </a:solidFill>
              <a:latin typeface="Corbel"/>
              <a:ea typeface="Corbel"/>
              <a:cs typeface="Corbel"/>
              <a:sym typeface="Corbel"/>
            </a:endParaRPr>
          </a:p>
        </p:txBody>
      </p:sp>
      <p:cxnSp>
        <p:nvCxnSpPr>
          <p:cNvPr id="44" name="Google Shape;172;p20">
            <a:extLst>
              <a:ext uri="{FF2B5EF4-FFF2-40B4-BE49-F238E27FC236}">
                <a16:creationId xmlns:a16="http://schemas.microsoft.com/office/drawing/2014/main" id="{7DFB2612-D06E-4D03-67DD-1DFD684736C3}"/>
              </a:ext>
            </a:extLst>
          </p:cNvPr>
          <p:cNvCxnSpPr>
            <a:cxnSpLocks/>
          </p:cNvCxnSpPr>
          <p:nvPr/>
        </p:nvCxnSpPr>
        <p:spPr>
          <a:xfrm>
            <a:off x="7359744" y="2485860"/>
            <a:ext cx="0" cy="1114590"/>
          </a:xfrm>
          <a:prstGeom prst="straightConnector1">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cxnSp>
      <p:sp>
        <p:nvSpPr>
          <p:cNvPr id="45" name="Google Shape;173;p20">
            <a:extLst>
              <a:ext uri="{FF2B5EF4-FFF2-40B4-BE49-F238E27FC236}">
                <a16:creationId xmlns:a16="http://schemas.microsoft.com/office/drawing/2014/main" id="{569FD1C1-A62F-68D7-FBA5-37254391472B}"/>
              </a:ext>
            </a:extLst>
          </p:cNvPr>
          <p:cNvSpPr txBox="1"/>
          <p:nvPr/>
        </p:nvSpPr>
        <p:spPr>
          <a:xfrm>
            <a:off x="7357939" y="4733774"/>
            <a:ext cx="2289081" cy="807883"/>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accent2">
                    <a:lumMod val="40000"/>
                    <a:lumOff val="60000"/>
                  </a:schemeClr>
                </a:solidFill>
                <a:latin typeface="Corbel"/>
                <a:ea typeface="Corbel"/>
                <a:cs typeface="Corbel"/>
                <a:sym typeface="Corbel"/>
              </a:rPr>
              <a:t>ESMFold</a:t>
            </a:r>
            <a:r>
              <a:rPr lang="en" sz="1600">
                <a:solidFill>
                  <a:schemeClr val="bg1"/>
                </a:solidFill>
                <a:latin typeface="Corbel"/>
                <a:ea typeface="Corbel"/>
                <a:cs typeface="Corbel"/>
                <a:sym typeface="Corbel"/>
              </a:rPr>
              <a:t>: Meta releases language-model-based predictor</a:t>
            </a:r>
            <a:endParaRPr sz="1600">
              <a:solidFill>
                <a:schemeClr val="bg1"/>
              </a:solidFill>
              <a:latin typeface="Corbel"/>
              <a:ea typeface="Corbel"/>
              <a:cs typeface="Corbel"/>
              <a:sym typeface="Corbel"/>
            </a:endParaRPr>
          </a:p>
        </p:txBody>
      </p:sp>
      <p:cxnSp>
        <p:nvCxnSpPr>
          <p:cNvPr id="48" name="Google Shape;172;p20">
            <a:extLst>
              <a:ext uri="{FF2B5EF4-FFF2-40B4-BE49-F238E27FC236}">
                <a16:creationId xmlns:a16="http://schemas.microsoft.com/office/drawing/2014/main" id="{780EED0C-0EA2-7E9B-DCBF-75C6535F6289}"/>
              </a:ext>
            </a:extLst>
          </p:cNvPr>
          <p:cNvCxnSpPr/>
          <p:nvPr/>
        </p:nvCxnSpPr>
        <p:spPr>
          <a:xfrm>
            <a:off x="8946824" y="1690688"/>
            <a:ext cx="0" cy="408025"/>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49" name="Google Shape;173;p20">
            <a:extLst>
              <a:ext uri="{FF2B5EF4-FFF2-40B4-BE49-F238E27FC236}">
                <a16:creationId xmlns:a16="http://schemas.microsoft.com/office/drawing/2014/main" id="{FAFC351D-6A81-81AE-B202-605A055E9BE5}"/>
              </a:ext>
            </a:extLst>
          </p:cNvPr>
          <p:cNvSpPr txBox="1"/>
          <p:nvPr/>
        </p:nvSpPr>
        <p:spPr>
          <a:xfrm>
            <a:off x="8261084" y="1607505"/>
            <a:ext cx="842575" cy="315441"/>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68575" tIns="34275" rIns="68575" bIns="34275" anchor="t" anchorCtr="0">
            <a:spAutoFit/>
          </a:bodyPr>
          <a:lstStyle/>
          <a:p>
            <a:pPr marL="0" marR="0" lvl="0" indent="0" algn="l" rtl="0">
              <a:spcBef>
                <a:spcPts val="0"/>
              </a:spcBef>
              <a:spcAft>
                <a:spcPts val="0"/>
              </a:spcAft>
              <a:buNone/>
            </a:pPr>
            <a:r>
              <a:rPr lang="en" sz="1600">
                <a:solidFill>
                  <a:schemeClr val="bg1"/>
                </a:solidFill>
                <a:latin typeface="Corbel"/>
                <a:ea typeface="Corbel"/>
                <a:cs typeface="Corbel"/>
                <a:sym typeface="Corbel"/>
              </a:rPr>
              <a:t>CASP15</a:t>
            </a:r>
            <a:endParaRPr sz="1600">
              <a:solidFill>
                <a:schemeClr val="bg1"/>
              </a:solidFill>
              <a:latin typeface="Corbel"/>
              <a:ea typeface="Corbel"/>
              <a:cs typeface="Corbel"/>
              <a:sym typeface="Corbel"/>
            </a:endParaRPr>
          </a:p>
        </p:txBody>
      </p:sp>
      <p:sp>
        <p:nvSpPr>
          <p:cNvPr id="7" name="Google Shape;204;p20">
            <a:extLst>
              <a:ext uri="{FF2B5EF4-FFF2-40B4-BE49-F238E27FC236}">
                <a16:creationId xmlns:a16="http://schemas.microsoft.com/office/drawing/2014/main" id="{2F69A196-FCA6-9468-F251-107A3214F364}"/>
              </a:ext>
            </a:extLst>
          </p:cNvPr>
          <p:cNvSpPr txBox="1"/>
          <p:nvPr/>
        </p:nvSpPr>
        <p:spPr>
          <a:xfrm>
            <a:off x="8056759" y="5867580"/>
            <a:ext cx="1667686" cy="807883"/>
          </a:xfrm>
          <a:prstGeom prst="rect">
            <a:avLst/>
          </a:pr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600">
                <a:solidFill>
                  <a:schemeClr val="accent1">
                    <a:lumMod val="60000"/>
                    <a:lumOff val="40000"/>
                  </a:schemeClr>
                </a:solidFill>
                <a:latin typeface="Corbel"/>
                <a:ea typeface="Corbel"/>
                <a:cs typeface="Corbel"/>
                <a:sym typeface="Corbel"/>
              </a:rPr>
              <a:t>OpenFold</a:t>
            </a:r>
            <a:r>
              <a:rPr lang="en" sz="1600">
                <a:solidFill>
                  <a:schemeClr val="bg1"/>
                </a:solidFill>
                <a:latin typeface="Corbel"/>
                <a:ea typeface="Corbel"/>
                <a:cs typeface="Corbel"/>
                <a:sym typeface="Corbel"/>
              </a:rPr>
              <a:t>: bioRxiv preprint + code</a:t>
            </a:r>
            <a:endParaRPr sz="1600">
              <a:solidFill>
                <a:schemeClr val="bg1"/>
              </a:solidFill>
              <a:latin typeface="Corbel"/>
              <a:ea typeface="Corbel"/>
              <a:cs typeface="Corbel"/>
              <a:sym typeface="Corbel"/>
            </a:endParaRPr>
          </a:p>
        </p:txBody>
      </p:sp>
      <p:grpSp>
        <p:nvGrpSpPr>
          <p:cNvPr id="14" name="Group 13">
            <a:extLst>
              <a:ext uri="{FF2B5EF4-FFF2-40B4-BE49-F238E27FC236}">
                <a16:creationId xmlns:a16="http://schemas.microsoft.com/office/drawing/2014/main" id="{FB88F22C-B4A8-EC7C-4D6D-8283DBD54A68}"/>
              </a:ext>
            </a:extLst>
          </p:cNvPr>
          <p:cNvGrpSpPr/>
          <p:nvPr/>
        </p:nvGrpSpPr>
        <p:grpSpPr>
          <a:xfrm>
            <a:off x="1" y="2110800"/>
            <a:ext cx="12191999" cy="365491"/>
            <a:chOff x="1694117" y="1472625"/>
            <a:chExt cx="4785399" cy="365491"/>
          </a:xfrm>
        </p:grpSpPr>
        <p:sp>
          <p:nvSpPr>
            <p:cNvPr id="9" name="Rectangle 8">
              <a:extLst>
                <a:ext uri="{FF2B5EF4-FFF2-40B4-BE49-F238E27FC236}">
                  <a16:creationId xmlns:a16="http://schemas.microsoft.com/office/drawing/2014/main" id="{0FA1DD8F-3B65-AF05-0293-48F2FD27FF75}"/>
                </a:ext>
              </a:extLst>
            </p:cNvPr>
            <p:cNvSpPr/>
            <p:nvPr/>
          </p:nvSpPr>
          <p:spPr>
            <a:xfrm>
              <a:off x="5267332" y="1472991"/>
              <a:ext cx="1212184" cy="361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2023</a:t>
              </a:r>
              <a:endParaRPr lang="en-BE"/>
            </a:p>
          </p:txBody>
        </p:sp>
        <p:sp>
          <p:nvSpPr>
            <p:cNvPr id="10" name="Rectangle 9">
              <a:extLst>
                <a:ext uri="{FF2B5EF4-FFF2-40B4-BE49-F238E27FC236}">
                  <a16:creationId xmlns:a16="http://schemas.microsoft.com/office/drawing/2014/main" id="{F1AF1BD3-CD98-A966-9F18-B5A4B31160F2}"/>
                </a:ext>
              </a:extLst>
            </p:cNvPr>
            <p:cNvSpPr/>
            <p:nvPr/>
          </p:nvSpPr>
          <p:spPr>
            <a:xfrm>
              <a:off x="3609984" y="1472625"/>
              <a:ext cx="1666867" cy="3621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2022</a:t>
              </a:r>
              <a:endParaRPr lang="en-BE"/>
            </a:p>
          </p:txBody>
        </p:sp>
        <p:sp>
          <p:nvSpPr>
            <p:cNvPr id="11" name="Rectangle 10">
              <a:extLst>
                <a:ext uri="{FF2B5EF4-FFF2-40B4-BE49-F238E27FC236}">
                  <a16:creationId xmlns:a16="http://schemas.microsoft.com/office/drawing/2014/main" id="{72CE0263-9E78-D689-FCE1-E7788F992EC0}"/>
                </a:ext>
              </a:extLst>
            </p:cNvPr>
            <p:cNvSpPr/>
            <p:nvPr/>
          </p:nvSpPr>
          <p:spPr>
            <a:xfrm>
              <a:off x="1952624" y="1472991"/>
              <a:ext cx="166686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2021</a:t>
              </a:r>
              <a:endParaRPr lang="en-BE"/>
            </a:p>
          </p:txBody>
        </p:sp>
        <p:sp>
          <p:nvSpPr>
            <p:cNvPr id="12" name="Rectangle 11">
              <a:extLst>
                <a:ext uri="{FF2B5EF4-FFF2-40B4-BE49-F238E27FC236}">
                  <a16:creationId xmlns:a16="http://schemas.microsoft.com/office/drawing/2014/main" id="{A4DFA2FC-86D3-B262-E00C-6049E0575D19}"/>
                </a:ext>
              </a:extLst>
            </p:cNvPr>
            <p:cNvSpPr/>
            <p:nvPr/>
          </p:nvSpPr>
          <p:spPr>
            <a:xfrm>
              <a:off x="1694117" y="1475922"/>
              <a:ext cx="268026" cy="3621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2020</a:t>
              </a:r>
              <a:endParaRPr lang="en-BE"/>
            </a:p>
          </p:txBody>
        </p:sp>
      </p:grpSp>
    </p:spTree>
    <p:extLst>
      <p:ext uri="{BB962C8B-B14F-4D97-AF65-F5344CB8AC3E}">
        <p14:creationId xmlns:p14="http://schemas.microsoft.com/office/powerpoint/2010/main" val="5818047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4F994-22FD-11CA-23AF-5C551FA1AAAC}"/>
              </a:ext>
            </a:extLst>
          </p:cNvPr>
          <p:cNvPicPr>
            <a:picLocks noChangeAspect="1"/>
          </p:cNvPicPr>
          <p:nvPr/>
        </p:nvPicPr>
        <p:blipFill>
          <a:blip r:embed="rId2"/>
          <a:stretch>
            <a:fillRect/>
          </a:stretch>
        </p:blipFill>
        <p:spPr>
          <a:xfrm>
            <a:off x="2660708" y="0"/>
            <a:ext cx="6870583" cy="6858000"/>
          </a:xfrm>
          <a:prstGeom prst="rect">
            <a:avLst/>
          </a:prstGeom>
        </p:spPr>
      </p:pic>
    </p:spTree>
    <p:extLst>
      <p:ext uri="{BB962C8B-B14F-4D97-AF65-F5344CB8AC3E}">
        <p14:creationId xmlns:p14="http://schemas.microsoft.com/office/powerpoint/2010/main" val="22471822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616B3-F90B-FE03-AE51-1AA553869BCD}"/>
              </a:ext>
            </a:extLst>
          </p:cNvPr>
          <p:cNvPicPr>
            <a:picLocks noChangeAspect="1"/>
          </p:cNvPicPr>
          <p:nvPr/>
        </p:nvPicPr>
        <p:blipFill>
          <a:blip r:embed="rId2"/>
          <a:stretch>
            <a:fillRect/>
          </a:stretch>
        </p:blipFill>
        <p:spPr>
          <a:xfrm>
            <a:off x="2384420" y="0"/>
            <a:ext cx="7423160" cy="6858000"/>
          </a:xfrm>
          <a:prstGeom prst="rect">
            <a:avLst/>
          </a:prstGeom>
        </p:spPr>
      </p:pic>
    </p:spTree>
    <p:extLst>
      <p:ext uri="{BB962C8B-B14F-4D97-AF65-F5344CB8AC3E}">
        <p14:creationId xmlns:p14="http://schemas.microsoft.com/office/powerpoint/2010/main" val="1894266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B04412-2E98-3ED9-FEA2-FAF57046E91C}"/>
              </a:ext>
            </a:extLst>
          </p:cNvPr>
          <p:cNvPicPr>
            <a:picLocks noChangeAspect="1"/>
          </p:cNvPicPr>
          <p:nvPr/>
        </p:nvPicPr>
        <p:blipFill>
          <a:blip r:embed="rId2"/>
          <a:stretch>
            <a:fillRect/>
          </a:stretch>
        </p:blipFill>
        <p:spPr>
          <a:xfrm>
            <a:off x="505911" y="608308"/>
            <a:ext cx="2554887" cy="1886918"/>
          </a:xfrm>
          <a:prstGeom prst="rect">
            <a:avLst/>
          </a:prstGeom>
        </p:spPr>
      </p:pic>
      <p:pic>
        <p:nvPicPr>
          <p:cNvPr id="5" name="Picture 4">
            <a:extLst>
              <a:ext uri="{FF2B5EF4-FFF2-40B4-BE49-F238E27FC236}">
                <a16:creationId xmlns:a16="http://schemas.microsoft.com/office/drawing/2014/main" id="{63BAE3CE-44ED-227E-4E3C-5819325CEA10}"/>
              </a:ext>
            </a:extLst>
          </p:cNvPr>
          <p:cNvPicPr>
            <a:picLocks noChangeAspect="1"/>
          </p:cNvPicPr>
          <p:nvPr/>
        </p:nvPicPr>
        <p:blipFill>
          <a:blip r:embed="rId3"/>
          <a:stretch>
            <a:fillRect/>
          </a:stretch>
        </p:blipFill>
        <p:spPr>
          <a:xfrm>
            <a:off x="3949102" y="608308"/>
            <a:ext cx="2887958" cy="2820692"/>
          </a:xfrm>
          <a:prstGeom prst="rect">
            <a:avLst/>
          </a:prstGeom>
        </p:spPr>
      </p:pic>
      <p:pic>
        <p:nvPicPr>
          <p:cNvPr id="6" name="Picture 5">
            <a:extLst>
              <a:ext uri="{FF2B5EF4-FFF2-40B4-BE49-F238E27FC236}">
                <a16:creationId xmlns:a16="http://schemas.microsoft.com/office/drawing/2014/main" id="{D9E95DEC-5743-B90F-601D-32A413775299}"/>
              </a:ext>
            </a:extLst>
          </p:cNvPr>
          <p:cNvPicPr>
            <a:picLocks noChangeAspect="1"/>
          </p:cNvPicPr>
          <p:nvPr/>
        </p:nvPicPr>
        <p:blipFill>
          <a:blip r:embed="rId4"/>
          <a:stretch>
            <a:fillRect/>
          </a:stretch>
        </p:blipFill>
        <p:spPr>
          <a:xfrm>
            <a:off x="919564" y="2772258"/>
            <a:ext cx="3962402" cy="3955145"/>
          </a:xfrm>
          <a:prstGeom prst="rect">
            <a:avLst/>
          </a:prstGeom>
        </p:spPr>
      </p:pic>
      <p:pic>
        <p:nvPicPr>
          <p:cNvPr id="7" name="Picture 6">
            <a:extLst>
              <a:ext uri="{FF2B5EF4-FFF2-40B4-BE49-F238E27FC236}">
                <a16:creationId xmlns:a16="http://schemas.microsoft.com/office/drawing/2014/main" id="{831A7D86-A1CE-C135-DD41-27F78384179A}"/>
              </a:ext>
            </a:extLst>
          </p:cNvPr>
          <p:cNvPicPr>
            <a:picLocks noChangeAspect="1"/>
          </p:cNvPicPr>
          <p:nvPr/>
        </p:nvPicPr>
        <p:blipFill>
          <a:blip r:embed="rId5"/>
          <a:stretch>
            <a:fillRect/>
          </a:stretch>
        </p:blipFill>
        <p:spPr>
          <a:xfrm>
            <a:off x="6658573" y="1744698"/>
            <a:ext cx="5393324" cy="4982705"/>
          </a:xfrm>
          <a:prstGeom prst="rect">
            <a:avLst/>
          </a:prstGeom>
        </p:spPr>
      </p:pic>
    </p:spTree>
    <p:extLst>
      <p:ext uri="{BB962C8B-B14F-4D97-AF65-F5344CB8AC3E}">
        <p14:creationId xmlns:p14="http://schemas.microsoft.com/office/powerpoint/2010/main" val="2787161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A1DCE7-C608-75FF-2B8C-421F1C1D31D3}"/>
              </a:ext>
            </a:extLst>
          </p:cNvPr>
          <p:cNvPicPr>
            <a:picLocks noChangeAspect="1"/>
          </p:cNvPicPr>
          <p:nvPr/>
        </p:nvPicPr>
        <p:blipFill>
          <a:blip r:embed="rId2"/>
          <a:stretch>
            <a:fillRect/>
          </a:stretch>
        </p:blipFill>
        <p:spPr>
          <a:xfrm>
            <a:off x="5172165" y="998614"/>
            <a:ext cx="2844263" cy="2694250"/>
          </a:xfrm>
          <a:prstGeom prst="rect">
            <a:avLst/>
          </a:prstGeom>
        </p:spPr>
      </p:pic>
      <p:pic>
        <p:nvPicPr>
          <p:cNvPr id="7" name="Picture 6">
            <a:extLst>
              <a:ext uri="{FF2B5EF4-FFF2-40B4-BE49-F238E27FC236}">
                <a16:creationId xmlns:a16="http://schemas.microsoft.com/office/drawing/2014/main" id="{6A67CE49-DEC2-7BDC-B39B-50F2BF372EBB}"/>
              </a:ext>
            </a:extLst>
          </p:cNvPr>
          <p:cNvPicPr>
            <a:picLocks noChangeAspect="1"/>
          </p:cNvPicPr>
          <p:nvPr/>
        </p:nvPicPr>
        <p:blipFill>
          <a:blip r:embed="rId3"/>
          <a:stretch>
            <a:fillRect/>
          </a:stretch>
        </p:blipFill>
        <p:spPr>
          <a:xfrm>
            <a:off x="8314053" y="313824"/>
            <a:ext cx="3572682" cy="3379040"/>
          </a:xfrm>
          <a:prstGeom prst="rect">
            <a:avLst/>
          </a:prstGeom>
        </p:spPr>
      </p:pic>
      <p:pic>
        <p:nvPicPr>
          <p:cNvPr id="13" name="Picture 12">
            <a:extLst>
              <a:ext uri="{FF2B5EF4-FFF2-40B4-BE49-F238E27FC236}">
                <a16:creationId xmlns:a16="http://schemas.microsoft.com/office/drawing/2014/main" id="{F7BEBA6D-FDEB-A1FE-6C33-4B5D41857FD5}"/>
              </a:ext>
            </a:extLst>
          </p:cNvPr>
          <p:cNvPicPr>
            <a:picLocks noChangeAspect="1"/>
          </p:cNvPicPr>
          <p:nvPr/>
        </p:nvPicPr>
        <p:blipFill>
          <a:blip r:embed="rId4"/>
          <a:stretch>
            <a:fillRect/>
          </a:stretch>
        </p:blipFill>
        <p:spPr>
          <a:xfrm>
            <a:off x="2529726" y="1592996"/>
            <a:ext cx="2177836" cy="1986720"/>
          </a:xfrm>
          <a:prstGeom prst="rect">
            <a:avLst/>
          </a:prstGeom>
        </p:spPr>
      </p:pic>
      <p:pic>
        <p:nvPicPr>
          <p:cNvPr id="17" name="Picture 16">
            <a:extLst>
              <a:ext uri="{FF2B5EF4-FFF2-40B4-BE49-F238E27FC236}">
                <a16:creationId xmlns:a16="http://schemas.microsoft.com/office/drawing/2014/main" id="{51364FA1-EAD9-212D-F74A-57D15ACCF681}"/>
              </a:ext>
            </a:extLst>
          </p:cNvPr>
          <p:cNvPicPr>
            <a:picLocks noChangeAspect="1"/>
          </p:cNvPicPr>
          <p:nvPr/>
        </p:nvPicPr>
        <p:blipFill>
          <a:blip r:embed="rId5"/>
          <a:stretch>
            <a:fillRect/>
          </a:stretch>
        </p:blipFill>
        <p:spPr>
          <a:xfrm>
            <a:off x="573482" y="2181507"/>
            <a:ext cx="1495910" cy="1454701"/>
          </a:xfrm>
          <a:prstGeom prst="rect">
            <a:avLst/>
          </a:prstGeom>
        </p:spPr>
      </p:pic>
      <p:pic>
        <p:nvPicPr>
          <p:cNvPr id="18" name="Picture 17">
            <a:extLst>
              <a:ext uri="{FF2B5EF4-FFF2-40B4-BE49-F238E27FC236}">
                <a16:creationId xmlns:a16="http://schemas.microsoft.com/office/drawing/2014/main" id="{37782058-FE07-2F38-7B6B-FD123B732756}"/>
              </a:ext>
            </a:extLst>
          </p:cNvPr>
          <p:cNvPicPr>
            <a:picLocks noChangeAspect="1"/>
          </p:cNvPicPr>
          <p:nvPr/>
        </p:nvPicPr>
        <p:blipFill>
          <a:blip r:embed="rId6"/>
          <a:stretch>
            <a:fillRect/>
          </a:stretch>
        </p:blipFill>
        <p:spPr>
          <a:xfrm>
            <a:off x="564062" y="4728863"/>
            <a:ext cx="1505330" cy="1111765"/>
          </a:xfrm>
          <a:prstGeom prst="rect">
            <a:avLst/>
          </a:prstGeom>
        </p:spPr>
      </p:pic>
      <p:pic>
        <p:nvPicPr>
          <p:cNvPr id="19" name="Picture 18">
            <a:extLst>
              <a:ext uri="{FF2B5EF4-FFF2-40B4-BE49-F238E27FC236}">
                <a16:creationId xmlns:a16="http://schemas.microsoft.com/office/drawing/2014/main" id="{EC59E124-DF11-0987-57B5-D65CD3337715}"/>
              </a:ext>
            </a:extLst>
          </p:cNvPr>
          <p:cNvPicPr>
            <a:picLocks noChangeAspect="1"/>
          </p:cNvPicPr>
          <p:nvPr/>
        </p:nvPicPr>
        <p:blipFill>
          <a:blip r:embed="rId7"/>
          <a:stretch>
            <a:fillRect/>
          </a:stretch>
        </p:blipFill>
        <p:spPr>
          <a:xfrm>
            <a:off x="2767857" y="4434033"/>
            <a:ext cx="1701574" cy="1661941"/>
          </a:xfrm>
          <a:prstGeom prst="rect">
            <a:avLst/>
          </a:prstGeom>
        </p:spPr>
      </p:pic>
      <p:pic>
        <p:nvPicPr>
          <p:cNvPr id="20" name="Picture 19">
            <a:extLst>
              <a:ext uri="{FF2B5EF4-FFF2-40B4-BE49-F238E27FC236}">
                <a16:creationId xmlns:a16="http://schemas.microsoft.com/office/drawing/2014/main" id="{F42558C0-EB75-8F71-BC92-6AD5A2664843}"/>
              </a:ext>
            </a:extLst>
          </p:cNvPr>
          <p:cNvPicPr>
            <a:picLocks noChangeAspect="1"/>
          </p:cNvPicPr>
          <p:nvPr/>
        </p:nvPicPr>
        <p:blipFill>
          <a:blip r:embed="rId8"/>
          <a:stretch>
            <a:fillRect/>
          </a:stretch>
        </p:blipFill>
        <p:spPr>
          <a:xfrm>
            <a:off x="5275350" y="3990850"/>
            <a:ext cx="2334632" cy="2330356"/>
          </a:xfrm>
          <a:prstGeom prst="rect">
            <a:avLst/>
          </a:prstGeom>
        </p:spPr>
      </p:pic>
      <p:pic>
        <p:nvPicPr>
          <p:cNvPr id="21" name="Picture 20">
            <a:extLst>
              <a:ext uri="{FF2B5EF4-FFF2-40B4-BE49-F238E27FC236}">
                <a16:creationId xmlns:a16="http://schemas.microsoft.com/office/drawing/2014/main" id="{D3D9ED06-E2A2-B228-0886-122483040AE1}"/>
              </a:ext>
            </a:extLst>
          </p:cNvPr>
          <p:cNvPicPr>
            <a:picLocks noChangeAspect="1"/>
          </p:cNvPicPr>
          <p:nvPr/>
        </p:nvPicPr>
        <p:blipFill>
          <a:blip r:embed="rId9"/>
          <a:stretch>
            <a:fillRect/>
          </a:stretch>
        </p:blipFill>
        <p:spPr>
          <a:xfrm>
            <a:off x="8511532" y="3816851"/>
            <a:ext cx="3177725" cy="2935790"/>
          </a:xfrm>
          <a:prstGeom prst="rect">
            <a:avLst/>
          </a:prstGeom>
        </p:spPr>
      </p:pic>
      <p:sp>
        <p:nvSpPr>
          <p:cNvPr id="2" name="TextBox 1">
            <a:extLst>
              <a:ext uri="{FF2B5EF4-FFF2-40B4-BE49-F238E27FC236}">
                <a16:creationId xmlns:a16="http://schemas.microsoft.com/office/drawing/2014/main" id="{53C5EF9F-D384-64C1-234F-EA18BECA4D10}"/>
              </a:ext>
            </a:extLst>
          </p:cNvPr>
          <p:cNvSpPr txBox="1"/>
          <p:nvPr/>
        </p:nvSpPr>
        <p:spPr>
          <a:xfrm>
            <a:off x="904869" y="6101391"/>
            <a:ext cx="1510557" cy="523220"/>
          </a:xfrm>
          <a:prstGeom prst="rect">
            <a:avLst/>
          </a:prstGeom>
        </p:spPr>
        <p:txBody>
          <a:bodyPr wrap="square" rtlCol="0">
            <a:spAutoFit/>
          </a:bodyPr>
          <a:lstStyle/>
          <a:p>
            <a:pPr algn="l"/>
            <a:r>
              <a:rPr lang="en-BE" sz="2800" dirty="0"/>
              <a:t>2:2</a:t>
            </a:r>
          </a:p>
        </p:txBody>
      </p:sp>
      <p:sp>
        <p:nvSpPr>
          <p:cNvPr id="3" name="TextBox 2">
            <a:extLst>
              <a:ext uri="{FF2B5EF4-FFF2-40B4-BE49-F238E27FC236}">
                <a16:creationId xmlns:a16="http://schemas.microsoft.com/office/drawing/2014/main" id="{0B43A881-28BD-6648-5D60-D7F956437FFF}"/>
              </a:ext>
            </a:extLst>
          </p:cNvPr>
          <p:cNvSpPr txBox="1"/>
          <p:nvPr/>
        </p:nvSpPr>
        <p:spPr>
          <a:xfrm>
            <a:off x="3186878" y="6101391"/>
            <a:ext cx="1510557" cy="523220"/>
          </a:xfrm>
          <a:prstGeom prst="rect">
            <a:avLst/>
          </a:prstGeom>
        </p:spPr>
        <p:txBody>
          <a:bodyPr wrap="square" rtlCol="0">
            <a:spAutoFit/>
          </a:bodyPr>
          <a:lstStyle/>
          <a:p>
            <a:pPr algn="l"/>
            <a:r>
              <a:rPr lang="en-BE" sz="2800" dirty="0"/>
              <a:t>3:3</a:t>
            </a:r>
          </a:p>
        </p:txBody>
      </p:sp>
      <p:sp>
        <p:nvSpPr>
          <p:cNvPr id="4" name="TextBox 3">
            <a:extLst>
              <a:ext uri="{FF2B5EF4-FFF2-40B4-BE49-F238E27FC236}">
                <a16:creationId xmlns:a16="http://schemas.microsoft.com/office/drawing/2014/main" id="{2C16B91B-503A-8418-6A01-C36D8EEF6A15}"/>
              </a:ext>
            </a:extLst>
          </p:cNvPr>
          <p:cNvSpPr txBox="1"/>
          <p:nvPr/>
        </p:nvSpPr>
        <p:spPr>
          <a:xfrm>
            <a:off x="6093743" y="6229421"/>
            <a:ext cx="1510557" cy="523220"/>
          </a:xfrm>
          <a:prstGeom prst="rect">
            <a:avLst/>
          </a:prstGeom>
        </p:spPr>
        <p:txBody>
          <a:bodyPr wrap="square" rtlCol="0">
            <a:spAutoFit/>
          </a:bodyPr>
          <a:lstStyle/>
          <a:p>
            <a:pPr algn="l"/>
            <a:r>
              <a:rPr lang="en-BE" sz="2800" dirty="0"/>
              <a:t>4:4</a:t>
            </a:r>
          </a:p>
        </p:txBody>
      </p:sp>
      <p:sp>
        <p:nvSpPr>
          <p:cNvPr id="6" name="TextBox 5">
            <a:extLst>
              <a:ext uri="{FF2B5EF4-FFF2-40B4-BE49-F238E27FC236}">
                <a16:creationId xmlns:a16="http://schemas.microsoft.com/office/drawing/2014/main" id="{44B852F9-5E4F-E668-3A6E-67932B21F450}"/>
              </a:ext>
            </a:extLst>
          </p:cNvPr>
          <p:cNvSpPr txBox="1"/>
          <p:nvPr/>
        </p:nvSpPr>
        <p:spPr>
          <a:xfrm>
            <a:off x="10803350" y="6229421"/>
            <a:ext cx="1510557" cy="523220"/>
          </a:xfrm>
          <a:prstGeom prst="rect">
            <a:avLst/>
          </a:prstGeom>
        </p:spPr>
        <p:txBody>
          <a:bodyPr wrap="square" rtlCol="0">
            <a:spAutoFit/>
          </a:bodyPr>
          <a:lstStyle/>
          <a:p>
            <a:pPr algn="l"/>
            <a:r>
              <a:rPr lang="en-BE" sz="2800" dirty="0"/>
              <a:t>5:5</a:t>
            </a:r>
          </a:p>
        </p:txBody>
      </p:sp>
    </p:spTree>
    <p:extLst>
      <p:ext uri="{BB962C8B-B14F-4D97-AF65-F5344CB8AC3E}">
        <p14:creationId xmlns:p14="http://schemas.microsoft.com/office/powerpoint/2010/main" val="469636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17AD1-36F3-2265-28A8-4E050D4CDD6F}"/>
              </a:ext>
            </a:extLst>
          </p:cNvPr>
          <p:cNvPicPr>
            <a:picLocks noChangeAspect="1"/>
          </p:cNvPicPr>
          <p:nvPr/>
        </p:nvPicPr>
        <p:blipFill>
          <a:blip r:embed="rId2"/>
          <a:stretch>
            <a:fillRect/>
          </a:stretch>
        </p:blipFill>
        <p:spPr>
          <a:xfrm>
            <a:off x="3603783" y="0"/>
            <a:ext cx="7412559" cy="6762070"/>
          </a:xfrm>
          <a:prstGeom prst="rect">
            <a:avLst/>
          </a:prstGeom>
        </p:spPr>
      </p:pic>
      <p:pic>
        <p:nvPicPr>
          <p:cNvPr id="5" name="Picture 4">
            <a:extLst>
              <a:ext uri="{FF2B5EF4-FFF2-40B4-BE49-F238E27FC236}">
                <a16:creationId xmlns:a16="http://schemas.microsoft.com/office/drawing/2014/main" id="{B248B8AD-6877-8421-786D-82B81A55C34A}"/>
              </a:ext>
            </a:extLst>
          </p:cNvPr>
          <p:cNvPicPr>
            <a:picLocks noChangeAspect="1"/>
          </p:cNvPicPr>
          <p:nvPr/>
        </p:nvPicPr>
        <p:blipFill>
          <a:blip r:embed="rId3"/>
          <a:stretch>
            <a:fillRect/>
          </a:stretch>
        </p:blipFill>
        <p:spPr>
          <a:xfrm>
            <a:off x="275773" y="3684955"/>
            <a:ext cx="2830286" cy="2764363"/>
          </a:xfrm>
          <a:prstGeom prst="rect">
            <a:avLst/>
          </a:prstGeom>
        </p:spPr>
      </p:pic>
      <p:sp>
        <p:nvSpPr>
          <p:cNvPr id="6" name="Rectangle 5">
            <a:extLst>
              <a:ext uri="{FF2B5EF4-FFF2-40B4-BE49-F238E27FC236}">
                <a16:creationId xmlns:a16="http://schemas.microsoft.com/office/drawing/2014/main" id="{FA612CF0-1566-8352-7CE9-F72E11CCC742}"/>
              </a:ext>
            </a:extLst>
          </p:cNvPr>
          <p:cNvSpPr/>
          <p:nvPr/>
        </p:nvSpPr>
        <p:spPr>
          <a:xfrm>
            <a:off x="4470400" y="856343"/>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63B51CFB-39EC-F23D-C73F-2EB7F18B466B}"/>
              </a:ext>
            </a:extLst>
          </p:cNvPr>
          <p:cNvSpPr/>
          <p:nvPr/>
        </p:nvSpPr>
        <p:spPr>
          <a:xfrm>
            <a:off x="5050973" y="1422400"/>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ECEE5418-0E68-F20C-C4D6-F3E6547F2878}"/>
              </a:ext>
            </a:extLst>
          </p:cNvPr>
          <p:cNvSpPr/>
          <p:nvPr/>
        </p:nvSpPr>
        <p:spPr>
          <a:xfrm>
            <a:off x="5631546" y="2002971"/>
            <a:ext cx="638629" cy="566057"/>
          </a:xfrm>
          <a:prstGeom prst="rect">
            <a:avLst/>
          </a:prstGeom>
          <a:noFill/>
          <a:ln w="57150">
            <a:solidFill>
              <a:srgbClr val="E5D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B68EB918-F7B5-098D-73AD-20118AF3B3D0}"/>
              </a:ext>
            </a:extLst>
          </p:cNvPr>
          <p:cNvSpPr txBox="1"/>
          <p:nvPr/>
        </p:nvSpPr>
        <p:spPr>
          <a:xfrm>
            <a:off x="827313" y="1394751"/>
            <a:ext cx="1886857" cy="584775"/>
          </a:xfrm>
          <a:prstGeom prst="rect">
            <a:avLst/>
          </a:prstGeom>
        </p:spPr>
        <p:txBody>
          <a:bodyPr wrap="square" rtlCol="0">
            <a:spAutoFit/>
          </a:bodyPr>
          <a:lstStyle/>
          <a:p>
            <a:r>
              <a:rPr lang="en-BE" sz="3200" dirty="0"/>
              <a:t>3 X Leptin</a:t>
            </a:r>
          </a:p>
        </p:txBody>
      </p:sp>
      <p:cxnSp>
        <p:nvCxnSpPr>
          <p:cNvPr id="12" name="Straight Connector 11">
            <a:extLst>
              <a:ext uri="{FF2B5EF4-FFF2-40B4-BE49-F238E27FC236}">
                <a16:creationId xmlns:a16="http://schemas.microsoft.com/office/drawing/2014/main" id="{122567C0-C684-B0BC-CA22-D1BE4EB06D02}"/>
              </a:ext>
            </a:extLst>
          </p:cNvPr>
          <p:cNvCxnSpPr>
            <a:cxnSpLocks/>
          </p:cNvCxnSpPr>
          <p:nvPr/>
        </p:nvCxnSpPr>
        <p:spPr>
          <a:xfrm flipV="1">
            <a:off x="2687589" y="1159548"/>
            <a:ext cx="1675177" cy="475196"/>
          </a:xfrm>
          <a:prstGeom prst="line">
            <a:avLst/>
          </a:prstGeom>
          <a:ln w="4762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146245B-2934-6379-28CE-3EA62BD80DEC}"/>
              </a:ext>
            </a:extLst>
          </p:cNvPr>
          <p:cNvCxnSpPr>
            <a:cxnSpLocks/>
            <a:endCxn id="7" idx="1"/>
          </p:cNvCxnSpPr>
          <p:nvPr/>
        </p:nvCxnSpPr>
        <p:spPr>
          <a:xfrm flipV="1">
            <a:off x="2687589" y="1705429"/>
            <a:ext cx="2363384" cy="24563"/>
          </a:xfrm>
          <a:prstGeom prst="line">
            <a:avLst/>
          </a:prstGeom>
          <a:ln w="4762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C87913D-FFAA-5733-A355-70A398A5998E}"/>
              </a:ext>
            </a:extLst>
          </p:cNvPr>
          <p:cNvCxnSpPr>
            <a:cxnSpLocks/>
            <a:endCxn id="8" idx="1"/>
          </p:cNvCxnSpPr>
          <p:nvPr/>
        </p:nvCxnSpPr>
        <p:spPr>
          <a:xfrm>
            <a:off x="2687589" y="1842477"/>
            <a:ext cx="2943957" cy="443523"/>
          </a:xfrm>
          <a:prstGeom prst="line">
            <a:avLst/>
          </a:prstGeom>
          <a:ln w="4762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23190AB-938F-BD88-399E-F83CA04AD74C}"/>
              </a:ext>
            </a:extLst>
          </p:cNvPr>
          <p:cNvSpPr txBox="1"/>
          <p:nvPr/>
        </p:nvSpPr>
        <p:spPr>
          <a:xfrm>
            <a:off x="2126344" y="3684955"/>
            <a:ext cx="1959429" cy="377372"/>
          </a:xfrm>
          <a:prstGeom prst="rect">
            <a:avLst/>
          </a:prstGeom>
        </p:spPr>
        <p:txBody>
          <a:bodyPr wrap="square" rtlCol="0">
            <a:spAutoFit/>
          </a:bodyPr>
          <a:lstStyle/>
          <a:p>
            <a:pPr algn="l"/>
            <a:r>
              <a:rPr lang="en-BE" dirty="0"/>
              <a:t>Leptin</a:t>
            </a:r>
          </a:p>
        </p:txBody>
      </p:sp>
      <p:sp>
        <p:nvSpPr>
          <p:cNvPr id="20" name="TextBox 19">
            <a:extLst>
              <a:ext uri="{FF2B5EF4-FFF2-40B4-BE49-F238E27FC236}">
                <a16:creationId xmlns:a16="http://schemas.microsoft.com/office/drawing/2014/main" id="{7D7B51C7-72A7-F931-B1E1-E4D4DB2E6342}"/>
              </a:ext>
            </a:extLst>
          </p:cNvPr>
          <p:cNvSpPr txBox="1"/>
          <p:nvPr/>
        </p:nvSpPr>
        <p:spPr>
          <a:xfrm>
            <a:off x="2510971" y="4897529"/>
            <a:ext cx="1959429" cy="377372"/>
          </a:xfrm>
          <a:prstGeom prst="rect">
            <a:avLst/>
          </a:prstGeom>
        </p:spPr>
        <p:txBody>
          <a:bodyPr wrap="square" rtlCol="0">
            <a:spAutoFit/>
          </a:bodyPr>
          <a:lstStyle/>
          <a:p>
            <a:pPr algn="l"/>
            <a:r>
              <a:rPr lang="en-BE" dirty="0"/>
              <a:t>LepR</a:t>
            </a:r>
          </a:p>
        </p:txBody>
      </p:sp>
      <p:sp>
        <p:nvSpPr>
          <p:cNvPr id="21" name="TextBox 20">
            <a:extLst>
              <a:ext uri="{FF2B5EF4-FFF2-40B4-BE49-F238E27FC236}">
                <a16:creationId xmlns:a16="http://schemas.microsoft.com/office/drawing/2014/main" id="{F4AD573B-4A24-6272-8BE0-06F34CFA78F7}"/>
              </a:ext>
            </a:extLst>
          </p:cNvPr>
          <p:cNvSpPr txBox="1"/>
          <p:nvPr/>
        </p:nvSpPr>
        <p:spPr>
          <a:xfrm>
            <a:off x="1882332" y="2958836"/>
            <a:ext cx="1886857" cy="584775"/>
          </a:xfrm>
          <a:prstGeom prst="rect">
            <a:avLst/>
          </a:prstGeom>
        </p:spPr>
        <p:txBody>
          <a:bodyPr wrap="square" rtlCol="0">
            <a:spAutoFit/>
          </a:bodyPr>
          <a:lstStyle/>
          <a:p>
            <a:r>
              <a:rPr lang="en-BE" sz="3200" dirty="0"/>
              <a:t>3 X LepR</a:t>
            </a:r>
          </a:p>
        </p:txBody>
      </p:sp>
      <p:sp>
        <p:nvSpPr>
          <p:cNvPr id="22" name="Rectangle 21">
            <a:extLst>
              <a:ext uri="{FF2B5EF4-FFF2-40B4-BE49-F238E27FC236}">
                <a16:creationId xmlns:a16="http://schemas.microsoft.com/office/drawing/2014/main" id="{1D71E147-EF78-5875-94B4-AC78E93DEF36}"/>
              </a:ext>
            </a:extLst>
          </p:cNvPr>
          <p:cNvSpPr/>
          <p:nvPr/>
        </p:nvSpPr>
        <p:spPr>
          <a:xfrm>
            <a:off x="6270178" y="2606964"/>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23" name="Rectangle 22">
            <a:extLst>
              <a:ext uri="{FF2B5EF4-FFF2-40B4-BE49-F238E27FC236}">
                <a16:creationId xmlns:a16="http://schemas.microsoft.com/office/drawing/2014/main" id="{1B5FBA66-DC54-D630-32E2-91B428FB623A}"/>
              </a:ext>
            </a:extLst>
          </p:cNvPr>
          <p:cNvSpPr/>
          <p:nvPr/>
        </p:nvSpPr>
        <p:spPr>
          <a:xfrm>
            <a:off x="7503889" y="3817234"/>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24" name="Rectangle 23">
            <a:extLst>
              <a:ext uri="{FF2B5EF4-FFF2-40B4-BE49-F238E27FC236}">
                <a16:creationId xmlns:a16="http://schemas.microsoft.com/office/drawing/2014/main" id="{A2A2F661-3772-9E07-0F6C-41F9DA28C713}"/>
              </a:ext>
            </a:extLst>
          </p:cNvPr>
          <p:cNvSpPr/>
          <p:nvPr/>
        </p:nvSpPr>
        <p:spPr>
          <a:xfrm>
            <a:off x="8657775" y="5042041"/>
            <a:ext cx="1204679" cy="1224807"/>
          </a:xfrm>
          <a:prstGeom prst="rect">
            <a:avLst/>
          </a:prstGeom>
          <a:noFill/>
          <a:ln w="57150">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cxnSp>
        <p:nvCxnSpPr>
          <p:cNvPr id="25" name="Straight Connector 24">
            <a:extLst>
              <a:ext uri="{FF2B5EF4-FFF2-40B4-BE49-F238E27FC236}">
                <a16:creationId xmlns:a16="http://schemas.microsoft.com/office/drawing/2014/main" id="{00D4F716-7DA3-310F-CF4C-5EAC4DAC7F5C}"/>
              </a:ext>
            </a:extLst>
          </p:cNvPr>
          <p:cNvCxnSpPr>
            <a:cxnSpLocks/>
          </p:cNvCxnSpPr>
          <p:nvPr/>
        </p:nvCxnSpPr>
        <p:spPr>
          <a:xfrm>
            <a:off x="3530930" y="3187108"/>
            <a:ext cx="2710216" cy="32259"/>
          </a:xfrm>
          <a:prstGeom prst="line">
            <a:avLst/>
          </a:prstGeom>
          <a:ln w="476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C03E653-CFB7-F817-B6D4-5072CF3402BB}"/>
              </a:ext>
            </a:extLst>
          </p:cNvPr>
          <p:cNvCxnSpPr>
            <a:cxnSpLocks/>
          </p:cNvCxnSpPr>
          <p:nvPr/>
        </p:nvCxnSpPr>
        <p:spPr>
          <a:xfrm>
            <a:off x="3525177" y="3287393"/>
            <a:ext cx="4022533" cy="1176405"/>
          </a:xfrm>
          <a:prstGeom prst="line">
            <a:avLst/>
          </a:prstGeom>
          <a:ln w="4762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2C06A34-C744-141E-2A85-4521559B55A5}"/>
              </a:ext>
            </a:extLst>
          </p:cNvPr>
          <p:cNvCxnSpPr>
            <a:cxnSpLocks/>
            <a:endCxn id="24" idx="1"/>
          </p:cNvCxnSpPr>
          <p:nvPr/>
        </p:nvCxnSpPr>
        <p:spPr>
          <a:xfrm>
            <a:off x="3525177" y="3381035"/>
            <a:ext cx="5132598" cy="2273410"/>
          </a:xfrm>
          <a:prstGeom prst="line">
            <a:avLst/>
          </a:prstGeom>
          <a:ln w="47625"/>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ADF10ED-43C4-EEB6-495E-585EB6623C48}"/>
              </a:ext>
            </a:extLst>
          </p:cNvPr>
          <p:cNvSpPr/>
          <p:nvPr/>
        </p:nvSpPr>
        <p:spPr>
          <a:xfrm>
            <a:off x="4504892" y="2601287"/>
            <a:ext cx="546082" cy="403079"/>
          </a:xfrm>
          <a:prstGeom prst="rect">
            <a:avLst/>
          </a:prstGeom>
          <a:noFill/>
          <a:ln w="571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36" name="Rectangle 35">
            <a:extLst>
              <a:ext uri="{FF2B5EF4-FFF2-40B4-BE49-F238E27FC236}">
                <a16:creationId xmlns:a16="http://schemas.microsoft.com/office/drawing/2014/main" id="{6668A8EF-AFF8-AC32-761F-4EE7E40CC7A1}"/>
              </a:ext>
            </a:extLst>
          </p:cNvPr>
          <p:cNvSpPr/>
          <p:nvPr/>
        </p:nvSpPr>
        <p:spPr>
          <a:xfrm>
            <a:off x="4487873" y="4228097"/>
            <a:ext cx="563100" cy="813944"/>
          </a:xfrm>
          <a:prstGeom prst="rect">
            <a:avLst/>
          </a:prstGeom>
          <a:noFill/>
          <a:ln w="571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bg1">
                  <a:lumMod val="50000"/>
                </a:schemeClr>
              </a:solidFill>
            </a:endParaRPr>
          </a:p>
        </p:txBody>
      </p:sp>
      <p:sp>
        <p:nvSpPr>
          <p:cNvPr id="39" name="TextBox 38">
            <a:extLst>
              <a:ext uri="{FF2B5EF4-FFF2-40B4-BE49-F238E27FC236}">
                <a16:creationId xmlns:a16="http://schemas.microsoft.com/office/drawing/2014/main" id="{C4F223A5-BEB3-3B20-CF6A-2647E4DEAAFD}"/>
              </a:ext>
            </a:extLst>
          </p:cNvPr>
          <p:cNvSpPr txBox="1"/>
          <p:nvPr/>
        </p:nvSpPr>
        <p:spPr>
          <a:xfrm>
            <a:off x="1725399" y="3407214"/>
            <a:ext cx="568789" cy="369332"/>
          </a:xfrm>
          <a:prstGeom prst="rect">
            <a:avLst/>
          </a:prstGeom>
        </p:spPr>
        <p:txBody>
          <a:bodyPr wrap="square" rtlCol="0">
            <a:spAutoFit/>
          </a:bodyPr>
          <a:lstStyle/>
          <a:p>
            <a:pPr algn="l"/>
            <a:r>
              <a:rPr lang="en-BE" b="1" dirty="0"/>
              <a:t>Ig’</a:t>
            </a:r>
          </a:p>
        </p:txBody>
      </p:sp>
      <p:sp>
        <p:nvSpPr>
          <p:cNvPr id="40" name="TextBox 39">
            <a:extLst>
              <a:ext uri="{FF2B5EF4-FFF2-40B4-BE49-F238E27FC236}">
                <a16:creationId xmlns:a16="http://schemas.microsoft.com/office/drawing/2014/main" id="{EFA67AE8-AD13-9D68-C1B6-0FB7A3B88CE0}"/>
              </a:ext>
            </a:extLst>
          </p:cNvPr>
          <p:cNvSpPr txBox="1"/>
          <p:nvPr/>
        </p:nvSpPr>
        <p:spPr>
          <a:xfrm>
            <a:off x="2546840" y="4688586"/>
            <a:ext cx="847663" cy="369332"/>
          </a:xfrm>
          <a:prstGeom prst="rect">
            <a:avLst/>
          </a:prstGeom>
        </p:spPr>
        <p:txBody>
          <a:bodyPr wrap="square" rtlCol="0">
            <a:spAutoFit/>
          </a:bodyPr>
          <a:lstStyle/>
          <a:p>
            <a:pPr algn="l"/>
            <a:r>
              <a:rPr lang="en-BE" b="1" dirty="0"/>
              <a:t>CRH2</a:t>
            </a:r>
          </a:p>
        </p:txBody>
      </p:sp>
      <p:cxnSp>
        <p:nvCxnSpPr>
          <p:cNvPr id="42" name="Straight Connector 41">
            <a:extLst>
              <a:ext uri="{FF2B5EF4-FFF2-40B4-BE49-F238E27FC236}">
                <a16:creationId xmlns:a16="http://schemas.microsoft.com/office/drawing/2014/main" id="{8D1DCEA6-913F-51F7-FD32-624E35513462}"/>
              </a:ext>
            </a:extLst>
          </p:cNvPr>
          <p:cNvCxnSpPr>
            <a:cxnSpLocks/>
          </p:cNvCxnSpPr>
          <p:nvPr/>
        </p:nvCxnSpPr>
        <p:spPr>
          <a:xfrm flipV="1">
            <a:off x="2100146" y="2790825"/>
            <a:ext cx="2370254" cy="820812"/>
          </a:xfrm>
          <a:prstGeom prst="line">
            <a:avLst/>
          </a:prstGeom>
          <a:ln w="22225">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7CF523E-1A81-CC05-D5C4-26E14097C1CB}"/>
              </a:ext>
            </a:extLst>
          </p:cNvPr>
          <p:cNvCxnSpPr>
            <a:cxnSpLocks/>
          </p:cNvCxnSpPr>
          <p:nvPr/>
        </p:nvCxnSpPr>
        <p:spPr>
          <a:xfrm flipV="1">
            <a:off x="2914185" y="4463798"/>
            <a:ext cx="1556215" cy="277741"/>
          </a:xfrm>
          <a:prstGeom prst="line">
            <a:avLst/>
          </a:prstGeom>
          <a:ln w="22225">
            <a:prstDash val="dash"/>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21F2485E-062C-BA04-A367-AF3B7858DA4A}"/>
              </a:ext>
            </a:extLst>
          </p:cNvPr>
          <p:cNvSpPr txBox="1"/>
          <p:nvPr/>
        </p:nvSpPr>
        <p:spPr>
          <a:xfrm>
            <a:off x="10895308" y="418454"/>
            <a:ext cx="929899" cy="6030864"/>
          </a:xfrm>
          <a:prstGeom prst="rect">
            <a:avLst/>
          </a:prstGeom>
          <a:solidFill>
            <a:schemeClr val="bg1"/>
          </a:solidFill>
        </p:spPr>
        <p:txBody>
          <a:bodyPr wrap="square" rtlCol="0">
            <a:spAutoFit/>
          </a:bodyPr>
          <a:lstStyle/>
          <a:p>
            <a:pPr algn="l"/>
            <a:endParaRPr lang="en-BE" dirty="0">
              <a:solidFill>
                <a:schemeClr val="accent5"/>
              </a:solidFill>
            </a:endParaRPr>
          </a:p>
        </p:txBody>
      </p:sp>
      <p:sp>
        <p:nvSpPr>
          <p:cNvPr id="46" name="TextBox 45">
            <a:extLst>
              <a:ext uri="{FF2B5EF4-FFF2-40B4-BE49-F238E27FC236}">
                <a16:creationId xmlns:a16="http://schemas.microsoft.com/office/drawing/2014/main" id="{5211CBA2-9350-D50D-57E2-11E066388DCA}"/>
              </a:ext>
            </a:extLst>
          </p:cNvPr>
          <p:cNvSpPr txBox="1"/>
          <p:nvPr/>
        </p:nvSpPr>
        <p:spPr>
          <a:xfrm>
            <a:off x="10820335" y="4702406"/>
            <a:ext cx="693731" cy="2059664"/>
          </a:xfrm>
          <a:prstGeom prst="rect">
            <a:avLst/>
          </a:prstGeom>
          <a:solidFill>
            <a:schemeClr val="bg1"/>
          </a:solidFill>
        </p:spPr>
        <p:txBody>
          <a:bodyPr wrap="square" rtlCol="0">
            <a:spAutoFit/>
          </a:bodyPr>
          <a:lstStyle/>
          <a:p>
            <a:pPr algn="l"/>
            <a:endParaRPr lang="en-BE" dirty="0">
              <a:solidFill>
                <a:schemeClr val="accent5"/>
              </a:solidFill>
            </a:endParaRPr>
          </a:p>
        </p:txBody>
      </p:sp>
    </p:spTree>
    <p:extLst>
      <p:ext uri="{BB962C8B-B14F-4D97-AF65-F5344CB8AC3E}">
        <p14:creationId xmlns:p14="http://schemas.microsoft.com/office/powerpoint/2010/main" val="21247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xit"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0" grpId="1"/>
      <p:bldP spid="19" grpId="0"/>
      <p:bldP spid="20" grpId="0"/>
      <p:bldP spid="21" grpId="0"/>
      <p:bldP spid="21" grpId="1"/>
      <p:bldP spid="22" grpId="0" animBg="1"/>
      <p:bldP spid="23" grpId="0" animBg="1"/>
      <p:bldP spid="24" grpId="0" animBg="1"/>
      <p:bldP spid="35" grpId="0" animBg="1"/>
      <p:bldP spid="36" grpId="0" animBg="1"/>
      <p:bldP spid="39" grpId="0"/>
      <p:bldP spid="4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0763860-3588-E3D8-C805-37E0B4246400}"/>
              </a:ext>
            </a:extLst>
          </p:cNvPr>
          <p:cNvGrpSpPr/>
          <p:nvPr/>
        </p:nvGrpSpPr>
        <p:grpSpPr>
          <a:xfrm>
            <a:off x="-735468" y="515412"/>
            <a:ext cx="5963966" cy="5666726"/>
            <a:chOff x="132034" y="515412"/>
            <a:chExt cx="5963966" cy="5666726"/>
          </a:xfrm>
        </p:grpSpPr>
        <p:pic>
          <p:nvPicPr>
            <p:cNvPr id="4" name="Picture 3">
              <a:extLst>
                <a:ext uri="{FF2B5EF4-FFF2-40B4-BE49-F238E27FC236}">
                  <a16:creationId xmlns:a16="http://schemas.microsoft.com/office/drawing/2014/main" id="{B0916550-B8F5-4ACE-AEE8-B160F8B42955}"/>
                </a:ext>
              </a:extLst>
            </p:cNvPr>
            <p:cNvPicPr>
              <a:picLocks noChangeAspect="1"/>
            </p:cNvPicPr>
            <p:nvPr/>
          </p:nvPicPr>
          <p:blipFill>
            <a:blip r:embed="rId3"/>
            <a:stretch>
              <a:fillRect/>
            </a:stretch>
          </p:blipFill>
          <p:spPr>
            <a:xfrm>
              <a:off x="153813" y="1343924"/>
              <a:ext cx="5942187" cy="4838214"/>
            </a:xfrm>
            <a:prstGeom prst="rect">
              <a:avLst/>
            </a:prstGeom>
          </p:spPr>
        </p:pic>
        <p:sp>
          <p:nvSpPr>
            <p:cNvPr id="7" name="Rectangle 6">
              <a:extLst>
                <a:ext uri="{FF2B5EF4-FFF2-40B4-BE49-F238E27FC236}">
                  <a16:creationId xmlns:a16="http://schemas.microsoft.com/office/drawing/2014/main" id="{518A9EEF-80A8-D2D3-7EB8-436393CC1B65}"/>
                </a:ext>
              </a:extLst>
            </p:cNvPr>
            <p:cNvSpPr/>
            <p:nvPr/>
          </p:nvSpPr>
          <p:spPr>
            <a:xfrm>
              <a:off x="153813" y="2100470"/>
              <a:ext cx="1158152" cy="381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183D6304-1743-CDF2-2EDA-DC3E4EBA3ECE}"/>
                </a:ext>
              </a:extLst>
            </p:cNvPr>
            <p:cNvSpPr/>
            <p:nvPr/>
          </p:nvSpPr>
          <p:spPr>
            <a:xfrm>
              <a:off x="132034" y="1520688"/>
              <a:ext cx="1158152"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625C5987-CE53-6C0F-1A41-5015F669532D}"/>
                </a:ext>
              </a:extLst>
            </p:cNvPr>
            <p:cNvSpPr/>
            <p:nvPr/>
          </p:nvSpPr>
          <p:spPr>
            <a:xfrm>
              <a:off x="132034" y="515412"/>
              <a:ext cx="5963966"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3" name="TextBox 12">
            <a:extLst>
              <a:ext uri="{FF2B5EF4-FFF2-40B4-BE49-F238E27FC236}">
                <a16:creationId xmlns:a16="http://schemas.microsoft.com/office/drawing/2014/main" id="{E5C74C98-2298-17D6-BBCE-60E02B56CE0A}"/>
              </a:ext>
            </a:extLst>
          </p:cNvPr>
          <p:cNvSpPr txBox="1"/>
          <p:nvPr/>
        </p:nvSpPr>
        <p:spPr>
          <a:xfrm>
            <a:off x="10132629" y="5013821"/>
            <a:ext cx="1493850" cy="369332"/>
          </a:xfrm>
          <a:prstGeom prst="rect">
            <a:avLst/>
          </a:prstGeom>
          <a:noFill/>
        </p:spPr>
        <p:txBody>
          <a:bodyPr wrap="square" rtlCol="0">
            <a:spAutoFit/>
          </a:bodyPr>
          <a:lstStyle/>
          <a:p>
            <a:r>
              <a:rPr lang="en-BE" dirty="0"/>
              <a:t>1:1</a:t>
            </a:r>
          </a:p>
        </p:txBody>
      </p:sp>
      <p:sp>
        <p:nvSpPr>
          <p:cNvPr id="14" name="TextBox 13">
            <a:extLst>
              <a:ext uri="{FF2B5EF4-FFF2-40B4-BE49-F238E27FC236}">
                <a16:creationId xmlns:a16="http://schemas.microsoft.com/office/drawing/2014/main" id="{38FCEAA6-B3D3-A8AC-C48F-26CF9E0BD9DC}"/>
              </a:ext>
            </a:extLst>
          </p:cNvPr>
          <p:cNvSpPr txBox="1"/>
          <p:nvPr/>
        </p:nvSpPr>
        <p:spPr>
          <a:xfrm>
            <a:off x="11434287" y="5033022"/>
            <a:ext cx="564362" cy="369332"/>
          </a:xfrm>
          <a:prstGeom prst="rect">
            <a:avLst/>
          </a:prstGeom>
          <a:noFill/>
        </p:spPr>
        <p:txBody>
          <a:bodyPr wrap="square" rtlCol="0">
            <a:spAutoFit/>
          </a:bodyPr>
          <a:lstStyle/>
          <a:p>
            <a:r>
              <a:rPr lang="en-BE" dirty="0"/>
              <a:t>3:3</a:t>
            </a:r>
          </a:p>
        </p:txBody>
      </p:sp>
      <p:sp>
        <p:nvSpPr>
          <p:cNvPr id="15" name="TextBox 14">
            <a:extLst>
              <a:ext uri="{FF2B5EF4-FFF2-40B4-BE49-F238E27FC236}">
                <a16:creationId xmlns:a16="http://schemas.microsoft.com/office/drawing/2014/main" id="{0D9F1A20-12E6-0E6F-7376-3935B023198B}"/>
              </a:ext>
            </a:extLst>
          </p:cNvPr>
          <p:cNvSpPr txBox="1"/>
          <p:nvPr/>
        </p:nvSpPr>
        <p:spPr>
          <a:xfrm>
            <a:off x="10406717" y="5488721"/>
            <a:ext cx="2439524" cy="369332"/>
          </a:xfrm>
          <a:prstGeom prst="rect">
            <a:avLst/>
          </a:prstGeom>
          <a:noFill/>
        </p:spPr>
        <p:txBody>
          <a:bodyPr wrap="square" rtlCol="0">
            <a:spAutoFit/>
          </a:bodyPr>
          <a:lstStyle/>
          <a:p>
            <a:r>
              <a:rPr lang="en-BE" dirty="0"/>
              <a:t>K</a:t>
            </a:r>
            <a:r>
              <a:rPr lang="en-BE" baseline="-25000" dirty="0"/>
              <a:t>D</a:t>
            </a:r>
            <a:r>
              <a:rPr lang="en-BE" dirty="0"/>
              <a:t>= 1.4 </a:t>
            </a:r>
            <a:r>
              <a:rPr lang="en-BE" dirty="0">
                <a:latin typeface="Symbol" pitchFamily="2" charset="2"/>
              </a:rPr>
              <a:t>m</a:t>
            </a:r>
            <a:r>
              <a:rPr lang="en-BE" dirty="0"/>
              <a:t>M</a:t>
            </a:r>
          </a:p>
        </p:txBody>
      </p:sp>
      <p:grpSp>
        <p:nvGrpSpPr>
          <p:cNvPr id="19" name="Group 18">
            <a:extLst>
              <a:ext uri="{FF2B5EF4-FFF2-40B4-BE49-F238E27FC236}">
                <a16:creationId xmlns:a16="http://schemas.microsoft.com/office/drawing/2014/main" id="{CA308C41-E86D-B47E-DC62-284FA4C870F9}"/>
              </a:ext>
            </a:extLst>
          </p:cNvPr>
          <p:cNvGrpSpPr/>
          <p:nvPr/>
        </p:nvGrpSpPr>
        <p:grpSpPr>
          <a:xfrm>
            <a:off x="4877502" y="620255"/>
            <a:ext cx="5963966" cy="5617489"/>
            <a:chOff x="6598736" y="564649"/>
            <a:chExt cx="5963966" cy="5617489"/>
          </a:xfrm>
        </p:grpSpPr>
        <p:grpSp>
          <p:nvGrpSpPr>
            <p:cNvPr id="18" name="Group 17">
              <a:extLst>
                <a:ext uri="{FF2B5EF4-FFF2-40B4-BE49-F238E27FC236}">
                  <a16:creationId xmlns:a16="http://schemas.microsoft.com/office/drawing/2014/main" id="{9949D0EE-B0D6-D175-2C19-0E20B626D7B5}"/>
                </a:ext>
              </a:extLst>
            </p:cNvPr>
            <p:cNvGrpSpPr/>
            <p:nvPr/>
          </p:nvGrpSpPr>
          <p:grpSpPr>
            <a:xfrm>
              <a:off x="6751136" y="964189"/>
              <a:ext cx="4698741" cy="5217949"/>
              <a:chOff x="6751136" y="964189"/>
              <a:chExt cx="4698741" cy="5217949"/>
            </a:xfrm>
          </p:grpSpPr>
          <p:pic>
            <p:nvPicPr>
              <p:cNvPr id="5" name="Picture 4">
                <a:extLst>
                  <a:ext uri="{FF2B5EF4-FFF2-40B4-BE49-F238E27FC236}">
                    <a16:creationId xmlns:a16="http://schemas.microsoft.com/office/drawing/2014/main" id="{30285F55-D71E-3127-3F74-4CA29A119054}"/>
                  </a:ext>
                </a:extLst>
              </p:cNvPr>
              <p:cNvPicPr>
                <a:picLocks noChangeAspect="1"/>
              </p:cNvPicPr>
              <p:nvPr/>
            </p:nvPicPr>
            <p:blipFill>
              <a:blip r:embed="rId4"/>
              <a:stretch>
                <a:fillRect/>
              </a:stretch>
            </p:blipFill>
            <p:spPr>
              <a:xfrm>
                <a:off x="6937512" y="1213772"/>
                <a:ext cx="4512365" cy="4968366"/>
              </a:xfrm>
              <a:prstGeom prst="rect">
                <a:avLst/>
              </a:prstGeom>
            </p:spPr>
          </p:pic>
          <p:sp>
            <p:nvSpPr>
              <p:cNvPr id="6" name="Rectangle 5">
                <a:extLst>
                  <a:ext uri="{FF2B5EF4-FFF2-40B4-BE49-F238E27FC236}">
                    <a16:creationId xmlns:a16="http://schemas.microsoft.com/office/drawing/2014/main" id="{026D74CA-3F36-784F-6DFD-4958CDEC80D7}"/>
                  </a:ext>
                </a:extLst>
              </p:cNvPr>
              <p:cNvSpPr/>
              <p:nvPr/>
            </p:nvSpPr>
            <p:spPr>
              <a:xfrm>
                <a:off x="6937512" y="2365513"/>
                <a:ext cx="536714" cy="381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18AE039A-17C9-C842-A63F-0B425C7CEF1B}"/>
                  </a:ext>
                </a:extLst>
              </p:cNvPr>
              <p:cNvSpPr/>
              <p:nvPr/>
            </p:nvSpPr>
            <p:spPr>
              <a:xfrm>
                <a:off x="6751136" y="964189"/>
                <a:ext cx="536714"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0" name="Rectangle 9">
              <a:extLst>
                <a:ext uri="{FF2B5EF4-FFF2-40B4-BE49-F238E27FC236}">
                  <a16:creationId xmlns:a16="http://schemas.microsoft.com/office/drawing/2014/main" id="{93549C54-0D42-B4A9-EB21-D651D071B9D2}"/>
                </a:ext>
              </a:extLst>
            </p:cNvPr>
            <p:cNvSpPr/>
            <p:nvPr/>
          </p:nvSpPr>
          <p:spPr>
            <a:xfrm>
              <a:off x="6598736" y="564649"/>
              <a:ext cx="5963966" cy="8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20" name="TextBox 19">
            <a:extLst>
              <a:ext uri="{FF2B5EF4-FFF2-40B4-BE49-F238E27FC236}">
                <a16:creationId xmlns:a16="http://schemas.microsoft.com/office/drawing/2014/main" id="{B5FB4295-5256-54C1-7983-8DF2568AC5CF}"/>
              </a:ext>
            </a:extLst>
          </p:cNvPr>
          <p:cNvSpPr txBox="1"/>
          <p:nvPr/>
        </p:nvSpPr>
        <p:spPr>
          <a:xfrm>
            <a:off x="162846" y="156771"/>
            <a:ext cx="11987048" cy="584775"/>
          </a:xfrm>
          <a:prstGeom prst="rect">
            <a:avLst/>
          </a:prstGeom>
          <a:noFill/>
        </p:spPr>
        <p:txBody>
          <a:bodyPr wrap="square" rtlCol="0">
            <a:spAutoFit/>
          </a:bodyPr>
          <a:lstStyle/>
          <a:p>
            <a:r>
              <a:rPr lang="en-BE" sz="3200" b="1" dirty="0">
                <a:solidFill>
                  <a:srgbClr val="002060"/>
                </a:solidFill>
                <a:latin typeface="+mj-lt"/>
              </a:rPr>
              <a:t>Leptin and LEP-R form 3:3 cytokine receptor complexes in solution</a:t>
            </a:r>
          </a:p>
        </p:txBody>
      </p:sp>
      <p:sp>
        <p:nvSpPr>
          <p:cNvPr id="21" name="TextBox 20">
            <a:extLst>
              <a:ext uri="{FF2B5EF4-FFF2-40B4-BE49-F238E27FC236}">
                <a16:creationId xmlns:a16="http://schemas.microsoft.com/office/drawing/2014/main" id="{6086734D-1976-B0BD-9C55-264D6EBEC0AF}"/>
              </a:ext>
            </a:extLst>
          </p:cNvPr>
          <p:cNvSpPr txBox="1"/>
          <p:nvPr/>
        </p:nvSpPr>
        <p:spPr>
          <a:xfrm>
            <a:off x="1958406" y="773500"/>
            <a:ext cx="3266510" cy="400110"/>
          </a:xfrm>
          <a:prstGeom prst="rect">
            <a:avLst/>
          </a:prstGeom>
          <a:noFill/>
        </p:spPr>
        <p:txBody>
          <a:bodyPr wrap="square" rtlCol="0">
            <a:spAutoFit/>
          </a:bodyPr>
          <a:lstStyle/>
          <a:p>
            <a:r>
              <a:rPr lang="en-BE" sz="2000" u="sng" dirty="0"/>
              <a:t>SEC-MALLS</a:t>
            </a:r>
          </a:p>
        </p:txBody>
      </p:sp>
      <p:sp>
        <p:nvSpPr>
          <p:cNvPr id="22" name="TextBox 21">
            <a:extLst>
              <a:ext uri="{FF2B5EF4-FFF2-40B4-BE49-F238E27FC236}">
                <a16:creationId xmlns:a16="http://schemas.microsoft.com/office/drawing/2014/main" id="{9F8ADFB7-89B1-A69A-2127-E277DD9345E4}"/>
              </a:ext>
            </a:extLst>
          </p:cNvPr>
          <p:cNvSpPr txBox="1"/>
          <p:nvPr/>
        </p:nvSpPr>
        <p:spPr>
          <a:xfrm>
            <a:off x="6031706" y="830434"/>
            <a:ext cx="4142128" cy="400110"/>
          </a:xfrm>
          <a:prstGeom prst="rect">
            <a:avLst/>
          </a:prstGeom>
          <a:noFill/>
        </p:spPr>
        <p:txBody>
          <a:bodyPr wrap="square" rtlCol="0">
            <a:spAutoFit/>
          </a:bodyPr>
          <a:lstStyle/>
          <a:p>
            <a:r>
              <a:rPr lang="en-BE" sz="2000" u="sng" dirty="0"/>
              <a:t>Analytical ultracentrifugation (AUC)</a:t>
            </a:r>
          </a:p>
        </p:txBody>
      </p:sp>
      <p:pic>
        <p:nvPicPr>
          <p:cNvPr id="3075" name="Picture 3074">
            <a:extLst>
              <a:ext uri="{FF2B5EF4-FFF2-40B4-BE49-F238E27FC236}">
                <a16:creationId xmlns:a16="http://schemas.microsoft.com/office/drawing/2014/main" id="{CA308BE8-C20D-30A5-83D2-C25269115A00}"/>
              </a:ext>
            </a:extLst>
          </p:cNvPr>
          <p:cNvPicPr>
            <a:picLocks noChangeAspect="1"/>
          </p:cNvPicPr>
          <p:nvPr/>
        </p:nvPicPr>
        <p:blipFill>
          <a:blip r:embed="rId5"/>
          <a:stretch>
            <a:fillRect/>
          </a:stretch>
        </p:blipFill>
        <p:spPr>
          <a:xfrm>
            <a:off x="9820073" y="3506321"/>
            <a:ext cx="1014615" cy="1468424"/>
          </a:xfrm>
          <a:prstGeom prst="rect">
            <a:avLst/>
          </a:prstGeom>
        </p:spPr>
      </p:pic>
      <p:pic>
        <p:nvPicPr>
          <p:cNvPr id="3077" name="Picture 3076">
            <a:extLst>
              <a:ext uri="{FF2B5EF4-FFF2-40B4-BE49-F238E27FC236}">
                <a16:creationId xmlns:a16="http://schemas.microsoft.com/office/drawing/2014/main" id="{E4594D26-8BB0-6CC5-6E94-2B8E756D3FB8}"/>
              </a:ext>
            </a:extLst>
          </p:cNvPr>
          <p:cNvPicPr>
            <a:picLocks noChangeAspect="1"/>
          </p:cNvPicPr>
          <p:nvPr/>
        </p:nvPicPr>
        <p:blipFill>
          <a:blip r:embed="rId6"/>
          <a:stretch>
            <a:fillRect/>
          </a:stretch>
        </p:blipFill>
        <p:spPr>
          <a:xfrm>
            <a:off x="11196248" y="3445981"/>
            <a:ext cx="1040441" cy="1531146"/>
          </a:xfrm>
          <a:prstGeom prst="rect">
            <a:avLst/>
          </a:prstGeom>
        </p:spPr>
      </p:pic>
      <p:pic>
        <p:nvPicPr>
          <p:cNvPr id="12" name="Picture 4" descr="White Arrow Background clipart - Arrow, Chemistry, Line, transparent clip  art">
            <a:extLst>
              <a:ext uri="{FF2B5EF4-FFF2-40B4-BE49-F238E27FC236}">
                <a16:creationId xmlns:a16="http://schemas.microsoft.com/office/drawing/2014/main" id="{3CDC5051-DE7E-4896-291B-9648391AE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0494" y="4388441"/>
            <a:ext cx="427971" cy="39505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3078">
            <a:extLst>
              <a:ext uri="{FF2B5EF4-FFF2-40B4-BE49-F238E27FC236}">
                <a16:creationId xmlns:a16="http://schemas.microsoft.com/office/drawing/2014/main" id="{DEA130F2-A256-0C30-5C0C-C3C84A7DE3B2}"/>
              </a:ext>
            </a:extLst>
          </p:cNvPr>
          <p:cNvPicPr>
            <a:picLocks noChangeAspect="1"/>
          </p:cNvPicPr>
          <p:nvPr/>
        </p:nvPicPr>
        <p:blipFill>
          <a:blip r:embed="rId8"/>
          <a:stretch>
            <a:fillRect/>
          </a:stretch>
        </p:blipFill>
        <p:spPr>
          <a:xfrm>
            <a:off x="10524807" y="5994741"/>
            <a:ext cx="676367" cy="706488"/>
          </a:xfrm>
          <a:prstGeom prst="rect">
            <a:avLst/>
          </a:prstGeom>
          <a:solidFill>
            <a:schemeClr val="bg1"/>
          </a:solidFill>
        </p:spPr>
      </p:pic>
      <p:sp>
        <p:nvSpPr>
          <p:cNvPr id="2" name="TextBox 1">
            <a:extLst>
              <a:ext uri="{FF2B5EF4-FFF2-40B4-BE49-F238E27FC236}">
                <a16:creationId xmlns:a16="http://schemas.microsoft.com/office/drawing/2014/main" id="{81889FCA-995D-C38C-3D7F-3338D39E296B}"/>
              </a:ext>
            </a:extLst>
          </p:cNvPr>
          <p:cNvSpPr txBox="1"/>
          <p:nvPr/>
        </p:nvSpPr>
        <p:spPr>
          <a:xfrm>
            <a:off x="4022884" y="6080978"/>
            <a:ext cx="4293041" cy="523220"/>
          </a:xfrm>
          <a:prstGeom prst="rect">
            <a:avLst/>
          </a:prstGeom>
        </p:spPr>
        <p:txBody>
          <a:bodyPr wrap="square" rtlCol="0">
            <a:spAutoFit/>
          </a:bodyPr>
          <a:lstStyle/>
          <a:p>
            <a:pPr algn="l"/>
            <a:r>
              <a:rPr lang="en-BE" sz="1400" dirty="0"/>
              <a:t>Tsirigotaki </a:t>
            </a:r>
            <a:r>
              <a:rPr lang="en-BE" sz="1400" i="1" dirty="0"/>
              <a:t>et al</a:t>
            </a:r>
            <a:r>
              <a:rPr lang="en-BE" sz="1400" dirty="0"/>
              <a:t>., Nat Struct Mol Biol., 2023</a:t>
            </a:r>
          </a:p>
          <a:p>
            <a:pPr algn="l"/>
            <a:r>
              <a:rPr lang="en-GB" sz="1400" b="0" i="0" u="none" strike="noStrike" dirty="0" err="1">
                <a:effectLst/>
                <a:latin typeface="BlinkMacSystemFont"/>
              </a:rPr>
              <a:t>doi</a:t>
            </a:r>
            <a:r>
              <a:rPr lang="en-GB" sz="1400" b="0" i="0" u="none" strike="noStrike" dirty="0">
                <a:effectLst/>
                <a:latin typeface="BlinkMacSystemFont"/>
              </a:rPr>
              <a:t>: 10.1038/s41594-023-00941-9</a:t>
            </a:r>
            <a:endParaRPr lang="en-BE" sz="1400" dirty="0"/>
          </a:p>
        </p:txBody>
      </p:sp>
    </p:spTree>
    <p:extLst>
      <p:ext uri="{BB962C8B-B14F-4D97-AF65-F5344CB8AC3E}">
        <p14:creationId xmlns:p14="http://schemas.microsoft.com/office/powerpoint/2010/main" val="2926496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244097-2D5E-EBEA-F930-6B9D3F344DEF}"/>
              </a:ext>
            </a:extLst>
          </p:cNvPr>
          <p:cNvPicPr>
            <a:picLocks noChangeAspect="1"/>
          </p:cNvPicPr>
          <p:nvPr/>
        </p:nvPicPr>
        <p:blipFill>
          <a:blip r:embed="rId3"/>
          <a:stretch>
            <a:fillRect/>
          </a:stretch>
        </p:blipFill>
        <p:spPr>
          <a:xfrm rot="677519">
            <a:off x="5421875" y="1117380"/>
            <a:ext cx="6684938" cy="4971922"/>
          </a:xfrm>
          <a:prstGeom prst="rect">
            <a:avLst/>
          </a:prstGeom>
        </p:spPr>
      </p:pic>
      <p:pic>
        <p:nvPicPr>
          <p:cNvPr id="5" name="Picture 4">
            <a:extLst>
              <a:ext uri="{FF2B5EF4-FFF2-40B4-BE49-F238E27FC236}">
                <a16:creationId xmlns:a16="http://schemas.microsoft.com/office/drawing/2014/main" id="{42C0EAA5-1D6B-F300-BECA-AAE50499B78B}"/>
              </a:ext>
            </a:extLst>
          </p:cNvPr>
          <p:cNvPicPr>
            <a:picLocks noChangeAspect="1"/>
          </p:cNvPicPr>
          <p:nvPr/>
        </p:nvPicPr>
        <p:blipFill>
          <a:blip r:embed="rId4"/>
          <a:stretch>
            <a:fillRect/>
          </a:stretch>
        </p:blipFill>
        <p:spPr>
          <a:xfrm>
            <a:off x="491761" y="270621"/>
            <a:ext cx="11556804" cy="6587379"/>
          </a:xfrm>
          <a:prstGeom prst="rect">
            <a:avLst/>
          </a:prstGeom>
        </p:spPr>
      </p:pic>
      <p:sp>
        <p:nvSpPr>
          <p:cNvPr id="2" name="Rectangle 1">
            <a:extLst>
              <a:ext uri="{FF2B5EF4-FFF2-40B4-BE49-F238E27FC236}">
                <a16:creationId xmlns:a16="http://schemas.microsoft.com/office/drawing/2014/main" id="{6CA35902-D5B3-DE14-471B-320841724D6E}"/>
              </a:ext>
            </a:extLst>
          </p:cNvPr>
          <p:cNvSpPr/>
          <p:nvPr/>
        </p:nvSpPr>
        <p:spPr>
          <a:xfrm>
            <a:off x="5502442" y="270621"/>
            <a:ext cx="6546123" cy="638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9" name="TextBox 8">
            <a:extLst>
              <a:ext uri="{FF2B5EF4-FFF2-40B4-BE49-F238E27FC236}">
                <a16:creationId xmlns:a16="http://schemas.microsoft.com/office/drawing/2014/main" id="{2C97DCBE-1B51-FB91-16A2-412FCCCB5EDC}"/>
              </a:ext>
            </a:extLst>
          </p:cNvPr>
          <p:cNvSpPr txBox="1"/>
          <p:nvPr/>
        </p:nvSpPr>
        <p:spPr>
          <a:xfrm>
            <a:off x="6270163" y="6023173"/>
            <a:ext cx="5503387" cy="646331"/>
          </a:xfrm>
          <a:prstGeom prst="rect">
            <a:avLst/>
          </a:prstGeom>
          <a:noFill/>
        </p:spPr>
        <p:txBody>
          <a:bodyPr wrap="square" rtlCol="0">
            <a:spAutoFit/>
          </a:bodyPr>
          <a:lstStyle/>
          <a:p>
            <a:pPr algn="ctr"/>
            <a:r>
              <a:rPr lang="en-BE" dirty="0"/>
              <a:t>3:3 mLep:LEP-R</a:t>
            </a:r>
            <a:r>
              <a:rPr lang="en-BE" baseline="-25000" dirty="0"/>
              <a:t>IgCRH2</a:t>
            </a:r>
            <a:r>
              <a:rPr lang="en-BE" dirty="0"/>
              <a:t> crystal structure</a:t>
            </a:r>
          </a:p>
          <a:p>
            <a:pPr algn="ctr"/>
            <a:r>
              <a:rPr lang="en-BE" b="1" dirty="0"/>
              <a:t>r.m.s.d. = 1.6 Å </a:t>
            </a:r>
            <a:r>
              <a:rPr lang="en-BE" dirty="0"/>
              <a:t>for 1218 aligned Calpha pairs</a:t>
            </a:r>
          </a:p>
        </p:txBody>
      </p:sp>
      <p:pic>
        <p:nvPicPr>
          <p:cNvPr id="16" name="Picture 15">
            <a:extLst>
              <a:ext uri="{FF2B5EF4-FFF2-40B4-BE49-F238E27FC236}">
                <a16:creationId xmlns:a16="http://schemas.microsoft.com/office/drawing/2014/main" id="{9CEB0046-F0E8-34A4-591A-8846108912B8}"/>
              </a:ext>
            </a:extLst>
          </p:cNvPr>
          <p:cNvPicPr>
            <a:picLocks noChangeAspect="1"/>
          </p:cNvPicPr>
          <p:nvPr/>
        </p:nvPicPr>
        <p:blipFill>
          <a:blip r:embed="rId3"/>
          <a:stretch>
            <a:fillRect/>
          </a:stretch>
        </p:blipFill>
        <p:spPr>
          <a:xfrm rot="657633">
            <a:off x="5438294" y="1114491"/>
            <a:ext cx="6699397" cy="4982678"/>
          </a:xfrm>
          <a:prstGeom prst="rect">
            <a:avLst/>
          </a:prstGeom>
        </p:spPr>
      </p:pic>
      <p:pic>
        <p:nvPicPr>
          <p:cNvPr id="11" name="Picture 10">
            <a:extLst>
              <a:ext uri="{FF2B5EF4-FFF2-40B4-BE49-F238E27FC236}">
                <a16:creationId xmlns:a16="http://schemas.microsoft.com/office/drawing/2014/main" id="{DE96AAC6-9F17-BE0E-0AAA-ACDC95CC8E07}"/>
              </a:ext>
            </a:extLst>
          </p:cNvPr>
          <p:cNvPicPr>
            <a:picLocks noChangeAspect="1"/>
          </p:cNvPicPr>
          <p:nvPr/>
        </p:nvPicPr>
        <p:blipFill>
          <a:blip r:embed="rId5"/>
          <a:stretch>
            <a:fillRect/>
          </a:stretch>
        </p:blipFill>
        <p:spPr>
          <a:xfrm rot="677519">
            <a:off x="5433034" y="1117381"/>
            <a:ext cx="6684938" cy="4971922"/>
          </a:xfrm>
          <a:prstGeom prst="rect">
            <a:avLst/>
          </a:prstGeom>
        </p:spPr>
      </p:pic>
      <p:sp>
        <p:nvSpPr>
          <p:cNvPr id="14" name="TextBox 13">
            <a:extLst>
              <a:ext uri="{FF2B5EF4-FFF2-40B4-BE49-F238E27FC236}">
                <a16:creationId xmlns:a16="http://schemas.microsoft.com/office/drawing/2014/main" id="{3993707E-01FB-20FB-0AEE-6A1CEDA12D14}"/>
              </a:ext>
            </a:extLst>
          </p:cNvPr>
          <p:cNvSpPr txBox="1"/>
          <p:nvPr/>
        </p:nvSpPr>
        <p:spPr>
          <a:xfrm>
            <a:off x="6785337" y="804614"/>
            <a:ext cx="5503387" cy="400110"/>
          </a:xfrm>
          <a:prstGeom prst="rect">
            <a:avLst/>
          </a:prstGeom>
          <a:noFill/>
        </p:spPr>
        <p:txBody>
          <a:bodyPr wrap="square" rtlCol="0">
            <a:spAutoFit/>
          </a:bodyPr>
          <a:lstStyle/>
          <a:p>
            <a:r>
              <a:rPr lang="en-BE" sz="2000" dirty="0"/>
              <a:t>Real space refined cryo-EM model</a:t>
            </a:r>
          </a:p>
        </p:txBody>
      </p:sp>
      <p:sp>
        <p:nvSpPr>
          <p:cNvPr id="17" name="TextBox 16">
            <a:extLst>
              <a:ext uri="{FF2B5EF4-FFF2-40B4-BE49-F238E27FC236}">
                <a16:creationId xmlns:a16="http://schemas.microsoft.com/office/drawing/2014/main" id="{C52E6834-9B00-289B-F25F-E1544A3EDFC9}"/>
              </a:ext>
            </a:extLst>
          </p:cNvPr>
          <p:cNvSpPr txBox="1"/>
          <p:nvPr/>
        </p:nvSpPr>
        <p:spPr>
          <a:xfrm>
            <a:off x="3642871" y="6096069"/>
            <a:ext cx="3167743" cy="369332"/>
          </a:xfrm>
          <a:prstGeom prst="rect">
            <a:avLst/>
          </a:prstGeom>
          <a:noFill/>
        </p:spPr>
        <p:txBody>
          <a:bodyPr wrap="square" rtlCol="0">
            <a:spAutoFit/>
          </a:bodyPr>
          <a:lstStyle/>
          <a:p>
            <a:r>
              <a:rPr lang="en-BE" dirty="0"/>
              <a:t>55k particles</a:t>
            </a:r>
          </a:p>
        </p:txBody>
      </p:sp>
      <p:sp>
        <p:nvSpPr>
          <p:cNvPr id="4" name="TextBox 3">
            <a:extLst>
              <a:ext uri="{FF2B5EF4-FFF2-40B4-BE49-F238E27FC236}">
                <a16:creationId xmlns:a16="http://schemas.microsoft.com/office/drawing/2014/main" id="{386AB0B1-C8CA-788D-4626-42682D560298}"/>
              </a:ext>
            </a:extLst>
          </p:cNvPr>
          <p:cNvSpPr txBox="1"/>
          <p:nvPr/>
        </p:nvSpPr>
        <p:spPr>
          <a:xfrm>
            <a:off x="2072282" y="785506"/>
            <a:ext cx="5503387" cy="400110"/>
          </a:xfrm>
          <a:prstGeom prst="rect">
            <a:avLst/>
          </a:prstGeom>
          <a:noFill/>
        </p:spPr>
        <p:txBody>
          <a:bodyPr wrap="square" rtlCol="0">
            <a:spAutoFit/>
          </a:bodyPr>
          <a:lstStyle/>
          <a:p>
            <a:r>
              <a:rPr lang="en-BE" sz="2000" dirty="0"/>
              <a:t>Cryo-EM map</a:t>
            </a:r>
          </a:p>
        </p:txBody>
      </p:sp>
      <p:sp>
        <p:nvSpPr>
          <p:cNvPr id="6" name="TextBox 5">
            <a:extLst>
              <a:ext uri="{FF2B5EF4-FFF2-40B4-BE49-F238E27FC236}">
                <a16:creationId xmlns:a16="http://schemas.microsoft.com/office/drawing/2014/main" id="{D18D33D0-35DC-E2EC-1859-79989FC9BD23}"/>
              </a:ext>
            </a:extLst>
          </p:cNvPr>
          <p:cNvSpPr txBox="1"/>
          <p:nvPr/>
        </p:nvSpPr>
        <p:spPr>
          <a:xfrm>
            <a:off x="162846" y="124113"/>
            <a:ext cx="11987048" cy="584775"/>
          </a:xfrm>
          <a:prstGeom prst="rect">
            <a:avLst/>
          </a:prstGeom>
          <a:noFill/>
        </p:spPr>
        <p:txBody>
          <a:bodyPr wrap="square" rtlCol="0">
            <a:spAutoFit/>
          </a:bodyPr>
          <a:lstStyle/>
          <a:p>
            <a:pPr algn="ctr"/>
            <a:r>
              <a:rPr lang="en-BE" sz="3200" b="1" dirty="0">
                <a:solidFill>
                  <a:srgbClr val="002060"/>
                </a:solidFill>
                <a:latin typeface="+mj-lt"/>
              </a:rPr>
              <a:t>Experimental structures for 3:3 Leptin:LEP-R complex</a:t>
            </a:r>
          </a:p>
        </p:txBody>
      </p:sp>
    </p:spTree>
    <p:extLst>
      <p:ext uri="{BB962C8B-B14F-4D97-AF65-F5344CB8AC3E}">
        <p14:creationId xmlns:p14="http://schemas.microsoft.com/office/powerpoint/2010/main" val="25349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5120BC-FF3E-6339-22EB-4EC9F2DC7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268" y="1404094"/>
            <a:ext cx="7772400" cy="5453906"/>
          </a:xfrm>
          <a:prstGeom prst="rect">
            <a:avLst/>
          </a:prstGeom>
        </p:spPr>
      </p:pic>
      <p:pic>
        <p:nvPicPr>
          <p:cNvPr id="7" name="Picture 6">
            <a:extLst>
              <a:ext uri="{FF2B5EF4-FFF2-40B4-BE49-F238E27FC236}">
                <a16:creationId xmlns:a16="http://schemas.microsoft.com/office/drawing/2014/main" id="{55C6B741-BCA6-126B-BA81-3D79F2074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268" y="1404094"/>
            <a:ext cx="7772400" cy="5453906"/>
          </a:xfrm>
          <a:prstGeom prst="rect">
            <a:avLst/>
          </a:prstGeom>
        </p:spPr>
      </p:pic>
      <p:sp>
        <p:nvSpPr>
          <p:cNvPr id="2" name="Title 1">
            <a:extLst>
              <a:ext uri="{FF2B5EF4-FFF2-40B4-BE49-F238E27FC236}">
                <a16:creationId xmlns:a16="http://schemas.microsoft.com/office/drawing/2014/main" id="{BB5C9C72-BCD4-804F-B83D-B17B4616CF50}"/>
              </a:ext>
            </a:extLst>
          </p:cNvPr>
          <p:cNvSpPr>
            <a:spLocks noGrp="1"/>
          </p:cNvSpPr>
          <p:nvPr>
            <p:ph type="title"/>
          </p:nvPr>
        </p:nvSpPr>
        <p:spPr>
          <a:xfrm>
            <a:off x="660668" y="208791"/>
            <a:ext cx="10515600" cy="1325563"/>
          </a:xfrm>
        </p:spPr>
        <p:txBody>
          <a:bodyPr/>
          <a:lstStyle/>
          <a:p>
            <a:r>
              <a:rPr lang="en-BE" sz="3600" dirty="0"/>
              <a:t>Comparison between AF2-multimer prediction and experimentally determined X-ray structure</a:t>
            </a:r>
          </a:p>
        </p:txBody>
      </p:sp>
      <p:sp>
        <p:nvSpPr>
          <p:cNvPr id="8" name="Rectangle 7">
            <a:extLst>
              <a:ext uri="{FF2B5EF4-FFF2-40B4-BE49-F238E27FC236}">
                <a16:creationId xmlns:a16="http://schemas.microsoft.com/office/drawing/2014/main" id="{EED54FA1-6701-63C7-D2B6-4D5817BFF9FC}"/>
              </a:ext>
            </a:extLst>
          </p:cNvPr>
          <p:cNvSpPr/>
          <p:nvPr/>
        </p:nvSpPr>
        <p:spPr>
          <a:xfrm>
            <a:off x="1536192" y="6364224"/>
            <a:ext cx="1097280" cy="7863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8D42B732-1092-E070-9C6F-522F303C5782}"/>
              </a:ext>
            </a:extLst>
          </p:cNvPr>
          <p:cNvSpPr txBox="1"/>
          <p:nvPr/>
        </p:nvSpPr>
        <p:spPr>
          <a:xfrm>
            <a:off x="7978916" y="4926812"/>
            <a:ext cx="3651504" cy="1384995"/>
          </a:xfrm>
          <a:prstGeom prst="rect">
            <a:avLst/>
          </a:prstGeom>
        </p:spPr>
        <p:txBody>
          <a:bodyPr wrap="square" rtlCol="0">
            <a:spAutoFit/>
          </a:bodyPr>
          <a:lstStyle/>
          <a:p>
            <a:r>
              <a:rPr lang="en-GB" sz="2800" dirty="0">
                <a:effectLst/>
              </a:rPr>
              <a:t>AF2-Multimer model</a:t>
            </a:r>
          </a:p>
          <a:p>
            <a:r>
              <a:rPr lang="en-GB" sz="2800" dirty="0">
                <a:effectLst/>
              </a:rPr>
              <a:t>RMSD =  1.4 </a:t>
            </a:r>
            <a:r>
              <a:rPr lang="en-GB" sz="2800" dirty="0" err="1">
                <a:effectLst/>
              </a:rPr>
              <a:t>Å</a:t>
            </a:r>
            <a:r>
              <a:rPr lang="en-GB" sz="2800" dirty="0">
                <a:effectLst/>
              </a:rPr>
              <a:t> (for 1194 aligned C</a:t>
            </a:r>
            <a:r>
              <a:rPr lang="en-GB" sz="2800" dirty="0">
                <a:effectLst/>
                <a:latin typeface="Symbol" pitchFamily="2" charset="2"/>
              </a:rPr>
              <a:t>a</a:t>
            </a:r>
            <a:r>
              <a:rPr lang="en-GB" sz="2800" dirty="0">
                <a:effectLst/>
              </a:rPr>
              <a:t> atoms)</a:t>
            </a:r>
          </a:p>
        </p:txBody>
      </p:sp>
    </p:spTree>
    <p:extLst>
      <p:ext uri="{BB962C8B-B14F-4D97-AF65-F5344CB8AC3E}">
        <p14:creationId xmlns:p14="http://schemas.microsoft.com/office/powerpoint/2010/main" val="105603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41B4-D6AD-495B-2270-1E94CAFDCA5C}"/>
              </a:ext>
            </a:extLst>
          </p:cNvPr>
          <p:cNvSpPr>
            <a:spLocks noGrp="1"/>
          </p:cNvSpPr>
          <p:nvPr>
            <p:ph type="title"/>
          </p:nvPr>
        </p:nvSpPr>
        <p:spPr>
          <a:xfrm>
            <a:off x="207818" y="303132"/>
            <a:ext cx="11984182" cy="1325563"/>
          </a:xfrm>
        </p:spPr>
        <p:txBody>
          <a:bodyPr/>
          <a:lstStyle/>
          <a:p>
            <a:r>
              <a:rPr lang="en-BE" dirty="0"/>
              <a:t>AlphaFold-Multimer and complex stoichiometry</a:t>
            </a:r>
          </a:p>
        </p:txBody>
      </p:sp>
      <p:sp>
        <p:nvSpPr>
          <p:cNvPr id="3" name="Content Placeholder 2">
            <a:extLst>
              <a:ext uri="{FF2B5EF4-FFF2-40B4-BE49-F238E27FC236}">
                <a16:creationId xmlns:a16="http://schemas.microsoft.com/office/drawing/2014/main" id="{ADD4E230-E5D1-0020-549F-D39C6E88157B}"/>
              </a:ext>
            </a:extLst>
          </p:cNvPr>
          <p:cNvSpPr>
            <a:spLocks noGrp="1"/>
          </p:cNvSpPr>
          <p:nvPr>
            <p:ph idx="1"/>
          </p:nvPr>
        </p:nvSpPr>
        <p:spPr>
          <a:xfrm>
            <a:off x="838200" y="2043265"/>
            <a:ext cx="10515600" cy="4274256"/>
          </a:xfrm>
        </p:spPr>
        <p:txBody>
          <a:bodyPr/>
          <a:lstStyle/>
          <a:p>
            <a:pPr marL="457200" indent="-457200">
              <a:buFont typeface="Arial" panose="020B0604020202020204" pitchFamily="34" charset="0"/>
              <a:buChar char="•"/>
            </a:pPr>
            <a:r>
              <a:rPr lang="en-BE" dirty="0"/>
              <a:t>Interpret the AF2-Multimer results with caution if the  stoichiometry was not experimentally determined: AF2-Multimer returns the stoichiometry you asked for, which may or may not correspond to the biological assembly. You can also evaluate a number of different stoichiometries. </a:t>
            </a:r>
          </a:p>
          <a:p>
            <a:pPr marL="457200" indent="-457200">
              <a:buFont typeface="Arial" panose="020B0604020202020204" pitchFamily="34" charset="0"/>
              <a:buChar char="•"/>
            </a:pPr>
            <a:endParaRPr lang="en-BE" dirty="0"/>
          </a:p>
          <a:p>
            <a:pPr marL="457200" indent="-457200">
              <a:buFont typeface="Arial" panose="020B0604020202020204" pitchFamily="34" charset="0"/>
              <a:buChar char="•"/>
            </a:pPr>
            <a:r>
              <a:rPr lang="en-BE" dirty="0"/>
              <a:t>A more unbiased strategy for multimeric assemblies is to predict the different protein:protein interfaces seperately and then concatenate the different predictions via structural superposition</a:t>
            </a:r>
          </a:p>
        </p:txBody>
      </p:sp>
    </p:spTree>
    <p:extLst>
      <p:ext uri="{BB962C8B-B14F-4D97-AF65-F5344CB8AC3E}">
        <p14:creationId xmlns:p14="http://schemas.microsoft.com/office/powerpoint/2010/main" val="5689092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9DB0BC0-47CC-7B27-B841-0BB4AFD9619C}"/>
              </a:ext>
            </a:extLst>
          </p:cNvPr>
          <p:cNvGrpSpPr/>
          <p:nvPr/>
        </p:nvGrpSpPr>
        <p:grpSpPr>
          <a:xfrm>
            <a:off x="177800" y="474133"/>
            <a:ext cx="11693485" cy="6485467"/>
            <a:chOff x="-1" y="42333"/>
            <a:chExt cx="12288845" cy="6815667"/>
          </a:xfrm>
        </p:grpSpPr>
        <p:pic>
          <p:nvPicPr>
            <p:cNvPr id="7" name="Picture 6">
              <a:extLst>
                <a:ext uri="{FF2B5EF4-FFF2-40B4-BE49-F238E27FC236}">
                  <a16:creationId xmlns:a16="http://schemas.microsoft.com/office/drawing/2014/main" id="{8AE4F769-349D-EC75-1CCA-53070063D4C6}"/>
                </a:ext>
              </a:extLst>
            </p:cNvPr>
            <p:cNvPicPr>
              <a:picLocks noChangeAspect="1"/>
            </p:cNvPicPr>
            <p:nvPr/>
          </p:nvPicPr>
          <p:blipFill>
            <a:blip r:embed="rId3"/>
            <a:stretch>
              <a:fillRect/>
            </a:stretch>
          </p:blipFill>
          <p:spPr>
            <a:xfrm>
              <a:off x="-1" y="53622"/>
              <a:ext cx="12288845" cy="6804378"/>
            </a:xfrm>
            <a:prstGeom prst="rect">
              <a:avLst/>
            </a:prstGeom>
          </p:spPr>
        </p:pic>
        <p:sp>
          <p:nvSpPr>
            <p:cNvPr id="8" name="Rectangle 7">
              <a:extLst>
                <a:ext uri="{FF2B5EF4-FFF2-40B4-BE49-F238E27FC236}">
                  <a16:creationId xmlns:a16="http://schemas.microsoft.com/office/drawing/2014/main" id="{BBC4B9A2-51CF-DAEF-17B5-CC7C384D4019}"/>
                </a:ext>
              </a:extLst>
            </p:cNvPr>
            <p:cNvSpPr/>
            <p:nvPr/>
          </p:nvSpPr>
          <p:spPr>
            <a:xfrm>
              <a:off x="5410200" y="53622"/>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0A3419FA-D37B-A073-7D64-929AE4EB6086}"/>
                </a:ext>
              </a:extLst>
            </p:cNvPr>
            <p:cNvSpPr/>
            <p:nvPr/>
          </p:nvSpPr>
          <p:spPr>
            <a:xfrm>
              <a:off x="5562600" y="206022"/>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D122BB55-7FC6-64F9-F1C0-E2AB1F981432}"/>
                </a:ext>
              </a:extLst>
            </p:cNvPr>
            <p:cNvSpPr/>
            <p:nvPr/>
          </p:nvSpPr>
          <p:spPr>
            <a:xfrm>
              <a:off x="5566317" y="3555153"/>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5CFE7F00-F755-E135-BD6E-D9B40B01DFD1}"/>
                </a:ext>
              </a:extLst>
            </p:cNvPr>
            <p:cNvSpPr/>
            <p:nvPr/>
          </p:nvSpPr>
          <p:spPr>
            <a:xfrm>
              <a:off x="198120" y="3555153"/>
              <a:ext cx="472440" cy="4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Rectangle 11">
              <a:extLst>
                <a:ext uri="{FF2B5EF4-FFF2-40B4-BE49-F238E27FC236}">
                  <a16:creationId xmlns:a16="http://schemas.microsoft.com/office/drawing/2014/main" id="{9FFDA7C1-0275-EDE0-619D-9C4540EBC25B}"/>
                </a:ext>
              </a:extLst>
            </p:cNvPr>
            <p:cNvSpPr/>
            <p:nvPr/>
          </p:nvSpPr>
          <p:spPr>
            <a:xfrm>
              <a:off x="114300" y="42333"/>
              <a:ext cx="236220" cy="2551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14" name="TextBox 13">
            <a:extLst>
              <a:ext uri="{FF2B5EF4-FFF2-40B4-BE49-F238E27FC236}">
                <a16:creationId xmlns:a16="http://schemas.microsoft.com/office/drawing/2014/main" id="{BDC10219-2F4A-E860-BEEB-F52F8D7770C3}"/>
              </a:ext>
            </a:extLst>
          </p:cNvPr>
          <p:cNvSpPr txBox="1"/>
          <p:nvPr/>
        </p:nvSpPr>
        <p:spPr>
          <a:xfrm>
            <a:off x="202514" y="45594"/>
            <a:ext cx="12203670" cy="461665"/>
          </a:xfrm>
          <a:prstGeom prst="rect">
            <a:avLst/>
          </a:prstGeom>
          <a:noFill/>
        </p:spPr>
        <p:txBody>
          <a:bodyPr wrap="square" rtlCol="0">
            <a:spAutoFit/>
          </a:bodyPr>
          <a:lstStyle/>
          <a:p>
            <a:r>
              <a:rPr lang="en-BE" sz="2400" b="1" dirty="0"/>
              <a:t>Observed 3:3 assembly is in agreement with structural predictions by AlphaFold multimer</a:t>
            </a:r>
          </a:p>
        </p:txBody>
      </p:sp>
      <p:sp>
        <p:nvSpPr>
          <p:cNvPr id="2" name="TextBox 1">
            <a:extLst>
              <a:ext uri="{FF2B5EF4-FFF2-40B4-BE49-F238E27FC236}">
                <a16:creationId xmlns:a16="http://schemas.microsoft.com/office/drawing/2014/main" id="{3D2E8951-1DF2-18F0-D19F-035C1DE44259}"/>
              </a:ext>
            </a:extLst>
          </p:cNvPr>
          <p:cNvSpPr txBox="1"/>
          <p:nvPr/>
        </p:nvSpPr>
        <p:spPr>
          <a:xfrm>
            <a:off x="8936103" y="6344050"/>
            <a:ext cx="4293041" cy="523220"/>
          </a:xfrm>
          <a:prstGeom prst="rect">
            <a:avLst/>
          </a:prstGeom>
        </p:spPr>
        <p:txBody>
          <a:bodyPr wrap="square" rtlCol="0">
            <a:spAutoFit/>
          </a:bodyPr>
          <a:lstStyle/>
          <a:p>
            <a:pPr algn="l"/>
            <a:r>
              <a:rPr lang="en-BE" sz="1400" dirty="0"/>
              <a:t>Tsirigotaki </a:t>
            </a:r>
            <a:r>
              <a:rPr lang="en-BE" sz="1400" i="1" dirty="0"/>
              <a:t>et al</a:t>
            </a:r>
            <a:r>
              <a:rPr lang="en-BE" sz="1400" dirty="0"/>
              <a:t>., Nat Struct Mol Biol., 2023</a:t>
            </a:r>
          </a:p>
          <a:p>
            <a:pPr algn="l"/>
            <a:r>
              <a:rPr lang="en-GB" sz="1400" b="0" i="0" u="none" strike="noStrike" dirty="0" err="1">
                <a:effectLst/>
                <a:latin typeface="BlinkMacSystemFont"/>
              </a:rPr>
              <a:t>doi</a:t>
            </a:r>
            <a:r>
              <a:rPr lang="en-GB" sz="1400" b="0" i="0" u="none" strike="noStrike" dirty="0">
                <a:effectLst/>
                <a:latin typeface="BlinkMacSystemFont"/>
              </a:rPr>
              <a:t>: 10.1038/s41594-023-00941-9</a:t>
            </a:r>
            <a:endParaRPr lang="en-BE" sz="1400" dirty="0"/>
          </a:p>
        </p:txBody>
      </p:sp>
    </p:spTree>
    <p:extLst>
      <p:ext uri="{BB962C8B-B14F-4D97-AF65-F5344CB8AC3E}">
        <p14:creationId xmlns:p14="http://schemas.microsoft.com/office/powerpoint/2010/main" val="1436699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a:extLst>
              <a:ext uri="{FF2B5EF4-FFF2-40B4-BE49-F238E27FC236}">
                <a16:creationId xmlns:a16="http://schemas.microsoft.com/office/drawing/2014/main" id="{6B2ED8E2-AF1C-7278-20A8-6AD3E36A8E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298"/>
          <a:stretch/>
        </p:blipFill>
        <p:spPr bwMode="auto">
          <a:xfrm>
            <a:off x="1019321" y="1928665"/>
            <a:ext cx="9686779" cy="34780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1DA898-C768-7CA3-940E-D90B773599C9}"/>
              </a:ext>
            </a:extLst>
          </p:cNvPr>
          <p:cNvSpPr txBox="1"/>
          <p:nvPr/>
        </p:nvSpPr>
        <p:spPr>
          <a:xfrm>
            <a:off x="9534525" y="6541088"/>
            <a:ext cx="2657475" cy="276999"/>
          </a:xfrm>
          <a:prstGeom prst="rect">
            <a:avLst/>
          </a:prstGeom>
        </p:spPr>
        <p:txBody>
          <a:bodyPr wrap="square" rtlCol="0">
            <a:spAutoFit/>
          </a:bodyPr>
          <a:lstStyle/>
          <a:p>
            <a:pPr algn="l"/>
            <a:r>
              <a:rPr lang="en-GB" sz="1200">
                <a:solidFill>
                  <a:schemeClr val="accent5"/>
                </a:solidFill>
              </a:rPr>
              <a:t>(image source: Twitter @AlbertVilella)</a:t>
            </a:r>
          </a:p>
        </p:txBody>
      </p:sp>
      <p:sp>
        <p:nvSpPr>
          <p:cNvPr id="7" name="Title 1">
            <a:extLst>
              <a:ext uri="{FF2B5EF4-FFF2-40B4-BE49-F238E27FC236}">
                <a16:creationId xmlns:a16="http://schemas.microsoft.com/office/drawing/2014/main" id="{CDD1ACAC-E694-8DE0-48EB-D5399E8E0667}"/>
              </a:ext>
            </a:extLst>
          </p:cNvPr>
          <p:cNvSpPr>
            <a:spLocks noGrp="1"/>
          </p:cNvSpPr>
          <p:nvPr>
            <p:ph type="title"/>
          </p:nvPr>
        </p:nvSpPr>
        <p:spPr>
          <a:xfrm>
            <a:off x="838200" y="365125"/>
            <a:ext cx="10515600" cy="13255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i="0" u="none" strike="noStrike" kern="1200" cap="none" spc="0" normalizeH="0" baseline="0" noProof="0">
                <a:ln>
                  <a:noFill/>
                </a:ln>
                <a:solidFill>
                  <a:srgbClr val="1B2944"/>
                </a:solidFill>
                <a:effectLst/>
                <a:uLnTx/>
                <a:uFillTx/>
                <a:latin typeface="Corbel"/>
                <a:ea typeface="+mn-ea"/>
                <a:cs typeface="+mn-cs"/>
              </a:rPr>
              <a:t>Critical Assessment of Structure Prediction (CASP15, 2022)</a:t>
            </a:r>
            <a:endParaRPr kumimoji="0" lang="en-BE" sz="1800" i="0" u="none" strike="noStrike" kern="1200" cap="none" spc="0" normalizeH="0" baseline="0" noProof="0">
              <a:ln>
                <a:noFill/>
              </a:ln>
              <a:solidFill>
                <a:srgbClr val="1B2944"/>
              </a:solidFill>
              <a:effectLst/>
              <a:uLnTx/>
              <a:uFillTx/>
              <a:latin typeface="Corbel"/>
              <a:ea typeface="+mn-ea"/>
              <a:cs typeface="+mn-cs"/>
            </a:endParaRPr>
          </a:p>
        </p:txBody>
      </p:sp>
      <p:sp>
        <p:nvSpPr>
          <p:cNvPr id="9" name="TextBox 8">
            <a:extLst>
              <a:ext uri="{FF2B5EF4-FFF2-40B4-BE49-F238E27FC236}">
                <a16:creationId xmlns:a16="http://schemas.microsoft.com/office/drawing/2014/main" id="{B00FA57F-BF0E-558B-2FF0-EC7A5FA94D6C}"/>
              </a:ext>
            </a:extLst>
          </p:cNvPr>
          <p:cNvSpPr txBox="1"/>
          <p:nvPr/>
        </p:nvSpPr>
        <p:spPr>
          <a:xfrm>
            <a:off x="1019321" y="5569545"/>
            <a:ext cx="9134329" cy="923330"/>
          </a:xfrm>
          <a:prstGeom prst="rect">
            <a:avLst/>
          </a:prstGeom>
          <a:noFill/>
        </p:spPr>
        <p:txBody>
          <a:bodyPr wrap="square">
            <a:spAutoFit/>
          </a:bodyPr>
          <a:lstStyle/>
          <a:p>
            <a:r>
              <a:rPr lang="en-GB">
                <a:sym typeface="Wingdings" panose="05000000000000000000" pitchFamily="2" charset="2"/>
              </a:rPr>
              <a:t>Complex prediction competition:</a:t>
            </a:r>
          </a:p>
          <a:p>
            <a:r>
              <a:rPr lang="en-GB">
                <a:sym typeface="Wingdings" panose="05000000000000000000" pitchFamily="2" charset="2"/>
              </a:rPr>
              <a:t>     </a:t>
            </a:r>
            <a:r>
              <a:rPr lang="en-GB" b="1">
                <a:sym typeface="Wingdings" panose="05000000000000000000" pitchFamily="2" charset="2"/>
              </a:rPr>
              <a:t> </a:t>
            </a:r>
            <a:r>
              <a:rPr lang="en-GB" b="1" err="1">
                <a:sym typeface="Wingdings" panose="05000000000000000000" pitchFamily="2" charset="2"/>
              </a:rPr>
              <a:t>Afsample</a:t>
            </a:r>
            <a:r>
              <a:rPr lang="en-GB">
                <a:sym typeface="Wingdings" panose="05000000000000000000" pitchFamily="2" charset="2"/>
              </a:rPr>
              <a:t>  = </a:t>
            </a:r>
            <a:r>
              <a:rPr lang="en-GB" u="sng">
                <a:latin typeface="Consolas" panose="020B0609020204030204" pitchFamily="49" charset="0"/>
                <a:sym typeface="Wingdings" panose="05000000000000000000" pitchFamily="2" charset="2"/>
              </a:rPr>
              <a:t>6000</a:t>
            </a:r>
            <a:r>
              <a:rPr lang="en-GB">
                <a:sym typeface="Wingdings" panose="05000000000000000000" pitchFamily="2" charset="2"/>
              </a:rPr>
              <a:t> predictions per target (+ select best)</a:t>
            </a:r>
          </a:p>
          <a:p>
            <a:r>
              <a:rPr lang="en-GB">
                <a:sym typeface="Wingdings" panose="05000000000000000000" pitchFamily="2" charset="2"/>
              </a:rPr>
              <a:t>                      </a:t>
            </a:r>
            <a:r>
              <a:rPr lang="en-GB" sz="1400">
                <a:sym typeface="Wingdings" panose="05000000000000000000" pitchFamily="2" charset="2"/>
              </a:rPr>
              <a:t>&lt;-&gt; default </a:t>
            </a:r>
            <a:r>
              <a:rPr lang="en-GB" sz="1400" err="1">
                <a:sym typeface="Wingdings" panose="05000000000000000000" pitchFamily="2" charset="2"/>
              </a:rPr>
              <a:t>AlphaFold</a:t>
            </a:r>
            <a:r>
              <a:rPr lang="en-GB" sz="1400">
                <a:sym typeface="Wingdings" panose="05000000000000000000" pitchFamily="2" charset="2"/>
              </a:rPr>
              <a:t>: </a:t>
            </a:r>
            <a:r>
              <a:rPr lang="en-GB" sz="1400" u="sng">
                <a:latin typeface="Consolas" panose="020B0609020204030204" pitchFamily="49" charset="0"/>
                <a:sym typeface="Wingdings" panose="05000000000000000000" pitchFamily="2" charset="2"/>
              </a:rPr>
              <a:t>5</a:t>
            </a:r>
            <a:r>
              <a:rPr lang="en-GB" sz="1400">
                <a:sym typeface="Wingdings" panose="05000000000000000000" pitchFamily="2" charset="2"/>
              </a:rPr>
              <a:t> (v1) / </a:t>
            </a:r>
            <a:r>
              <a:rPr lang="en-GB" sz="1400" u="sng">
                <a:latin typeface="Consolas" panose="020B0609020204030204" pitchFamily="49" charset="0"/>
                <a:cs typeface="Courier New" panose="02070309020205020404" pitchFamily="49" charset="0"/>
                <a:sym typeface="Wingdings" panose="05000000000000000000" pitchFamily="2" charset="2"/>
              </a:rPr>
              <a:t>25</a:t>
            </a:r>
            <a:r>
              <a:rPr lang="en-GB" sz="1400">
                <a:sym typeface="Wingdings" panose="05000000000000000000" pitchFamily="2" charset="2"/>
              </a:rPr>
              <a:t> (v2) per target</a:t>
            </a:r>
          </a:p>
        </p:txBody>
      </p:sp>
    </p:spTree>
    <p:extLst>
      <p:ext uri="{BB962C8B-B14F-4D97-AF65-F5344CB8AC3E}">
        <p14:creationId xmlns:p14="http://schemas.microsoft.com/office/powerpoint/2010/main" val="7180671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3C5727-EC56-248D-2C6E-6C004340B3C5}"/>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14592922-73F7-96AF-C0B0-B6AAA048A185}"/>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284285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106AA5-8E7E-2E4C-90A1-EB189D2CE457}"/>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7AD48F8F-5CD7-4A37-74C5-78678D17BE19}"/>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514262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5839A0-8DF8-FBDC-7569-3FD0C3A3F255}"/>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4CB513A9-D232-745B-2764-C3FBFF0D7964}"/>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269269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EF1EC-B8F3-D19C-6D48-F9B4FF29802A}"/>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CC06CC52-A158-D45E-AD51-D533EAC90016}"/>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401085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32E9F-E79B-6F6D-478D-0E361230758C}"/>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78F53394-40A1-0F60-652C-137837AFF783}"/>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42505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7194EA-6D50-D450-A8B2-2761F4F482AB}"/>
              </a:ext>
            </a:extLst>
          </p:cNvPr>
          <p:cNvPicPr>
            <a:picLocks noChangeAspect="1"/>
          </p:cNvPicPr>
          <p:nvPr/>
        </p:nvPicPr>
        <p:blipFill>
          <a:blip r:embed="rId2"/>
          <a:stretch>
            <a:fillRect/>
          </a:stretch>
        </p:blipFill>
        <p:spPr>
          <a:xfrm>
            <a:off x="1562582" y="0"/>
            <a:ext cx="7772400" cy="5878911"/>
          </a:xfrm>
          <a:prstGeom prst="rect">
            <a:avLst/>
          </a:prstGeom>
        </p:spPr>
      </p:pic>
      <p:sp>
        <p:nvSpPr>
          <p:cNvPr id="6" name="Rectangle 5">
            <a:extLst>
              <a:ext uri="{FF2B5EF4-FFF2-40B4-BE49-F238E27FC236}">
                <a16:creationId xmlns:a16="http://schemas.microsoft.com/office/drawing/2014/main" id="{22E88961-6AC1-E47F-6AC0-E88EE44B2315}"/>
              </a:ext>
            </a:extLst>
          </p:cNvPr>
          <p:cNvSpPr/>
          <p:nvPr/>
        </p:nvSpPr>
        <p:spPr>
          <a:xfrm>
            <a:off x="1146875" y="2867186"/>
            <a:ext cx="1549830" cy="317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736816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83E187-262C-ADCA-2F25-A483D6186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516" y="1027906"/>
            <a:ext cx="7772400" cy="5761987"/>
          </a:xfrm>
          <a:prstGeom prst="rect">
            <a:avLst/>
          </a:prstGeom>
        </p:spPr>
      </p:pic>
      <p:pic>
        <p:nvPicPr>
          <p:cNvPr id="9" name="Picture 8">
            <a:extLst>
              <a:ext uri="{FF2B5EF4-FFF2-40B4-BE49-F238E27FC236}">
                <a16:creationId xmlns:a16="http://schemas.microsoft.com/office/drawing/2014/main" id="{2B0DA3AA-C2D4-D452-E91E-A4BA92F9F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16" y="1027906"/>
            <a:ext cx="7772400" cy="5761987"/>
          </a:xfrm>
          <a:prstGeom prst="rect">
            <a:avLst/>
          </a:prstGeom>
        </p:spPr>
      </p:pic>
      <p:sp>
        <p:nvSpPr>
          <p:cNvPr id="10" name="TextBox 9">
            <a:extLst>
              <a:ext uri="{FF2B5EF4-FFF2-40B4-BE49-F238E27FC236}">
                <a16:creationId xmlns:a16="http://schemas.microsoft.com/office/drawing/2014/main" id="{6162D728-53D9-A3AC-08D8-A7269C4BD621}"/>
              </a:ext>
            </a:extLst>
          </p:cNvPr>
          <p:cNvSpPr txBox="1"/>
          <p:nvPr/>
        </p:nvSpPr>
        <p:spPr>
          <a:xfrm>
            <a:off x="7188502" y="1027905"/>
            <a:ext cx="1316182" cy="461665"/>
          </a:xfrm>
          <a:prstGeom prst="rect">
            <a:avLst/>
          </a:prstGeom>
        </p:spPr>
        <p:txBody>
          <a:bodyPr wrap="square" rtlCol="0">
            <a:spAutoFit/>
          </a:bodyPr>
          <a:lstStyle/>
          <a:p>
            <a:pPr algn="l"/>
            <a:r>
              <a:rPr lang="en-BE" sz="2400" b="1" dirty="0">
                <a:solidFill>
                  <a:srgbClr val="00B050"/>
                </a:solidFill>
              </a:rPr>
              <a:t>LEPR</a:t>
            </a:r>
          </a:p>
        </p:txBody>
      </p:sp>
      <p:sp>
        <p:nvSpPr>
          <p:cNvPr id="11" name="TextBox 10">
            <a:extLst>
              <a:ext uri="{FF2B5EF4-FFF2-40B4-BE49-F238E27FC236}">
                <a16:creationId xmlns:a16="http://schemas.microsoft.com/office/drawing/2014/main" id="{68E838BE-548F-3301-BCE2-EE6C3B3D1FF0}"/>
              </a:ext>
            </a:extLst>
          </p:cNvPr>
          <p:cNvSpPr txBox="1"/>
          <p:nvPr/>
        </p:nvSpPr>
        <p:spPr>
          <a:xfrm>
            <a:off x="3386433" y="1027906"/>
            <a:ext cx="1316182" cy="461665"/>
          </a:xfrm>
          <a:prstGeom prst="rect">
            <a:avLst/>
          </a:prstGeom>
        </p:spPr>
        <p:txBody>
          <a:bodyPr wrap="square" rtlCol="0">
            <a:spAutoFit/>
          </a:bodyPr>
          <a:lstStyle/>
          <a:p>
            <a:pPr algn="l"/>
            <a:r>
              <a:rPr lang="en-BE" sz="2400" b="1" dirty="0">
                <a:solidFill>
                  <a:srgbClr val="00B050"/>
                </a:solidFill>
              </a:rPr>
              <a:t>LEPR</a:t>
            </a:r>
          </a:p>
        </p:txBody>
      </p:sp>
      <p:sp>
        <p:nvSpPr>
          <p:cNvPr id="12" name="TextBox 11">
            <a:extLst>
              <a:ext uri="{FF2B5EF4-FFF2-40B4-BE49-F238E27FC236}">
                <a16:creationId xmlns:a16="http://schemas.microsoft.com/office/drawing/2014/main" id="{C6EC46CF-B06D-18A2-6BAE-5AA00FCC5E38}"/>
              </a:ext>
            </a:extLst>
          </p:cNvPr>
          <p:cNvSpPr txBox="1"/>
          <p:nvPr/>
        </p:nvSpPr>
        <p:spPr>
          <a:xfrm>
            <a:off x="977749" y="3908899"/>
            <a:ext cx="1316182" cy="461665"/>
          </a:xfrm>
          <a:prstGeom prst="rect">
            <a:avLst/>
          </a:prstGeom>
        </p:spPr>
        <p:txBody>
          <a:bodyPr wrap="square" rtlCol="0">
            <a:spAutoFit/>
          </a:bodyPr>
          <a:lstStyle/>
          <a:p>
            <a:pPr algn="l"/>
            <a:r>
              <a:rPr lang="en-BE" sz="2400" b="1" dirty="0">
                <a:solidFill>
                  <a:srgbClr val="00FDFF"/>
                </a:solidFill>
              </a:rPr>
              <a:t>JAK2</a:t>
            </a:r>
          </a:p>
        </p:txBody>
      </p:sp>
      <p:sp>
        <p:nvSpPr>
          <p:cNvPr id="13" name="TextBox 12">
            <a:extLst>
              <a:ext uri="{FF2B5EF4-FFF2-40B4-BE49-F238E27FC236}">
                <a16:creationId xmlns:a16="http://schemas.microsoft.com/office/drawing/2014/main" id="{1B548174-2D61-EA63-8329-04B079630E17}"/>
              </a:ext>
            </a:extLst>
          </p:cNvPr>
          <p:cNvSpPr txBox="1"/>
          <p:nvPr/>
        </p:nvSpPr>
        <p:spPr>
          <a:xfrm>
            <a:off x="568036" y="166255"/>
            <a:ext cx="11623964" cy="584775"/>
          </a:xfrm>
          <a:prstGeom prst="rect">
            <a:avLst/>
          </a:prstGeom>
        </p:spPr>
        <p:txBody>
          <a:bodyPr wrap="square" rtlCol="0">
            <a:spAutoFit/>
          </a:bodyPr>
          <a:lstStyle/>
          <a:p>
            <a:pPr algn="l"/>
            <a:r>
              <a:rPr lang="en-BE" sz="3200" b="1" dirty="0"/>
              <a:t>Presence of interacting partner(s) can increase pLDDT score</a:t>
            </a:r>
          </a:p>
        </p:txBody>
      </p:sp>
    </p:spTree>
    <p:extLst>
      <p:ext uri="{BB962C8B-B14F-4D97-AF65-F5344CB8AC3E}">
        <p14:creationId xmlns:p14="http://schemas.microsoft.com/office/powerpoint/2010/main" val="37880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40113-BDAD-ABAA-A29C-1381AA54D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803" y="803564"/>
            <a:ext cx="9510394" cy="5545637"/>
          </a:xfrm>
          <a:prstGeom prst="rect">
            <a:avLst/>
          </a:prstGeom>
        </p:spPr>
      </p:pic>
      <p:sp>
        <p:nvSpPr>
          <p:cNvPr id="6" name="TextBox 5">
            <a:extLst>
              <a:ext uri="{FF2B5EF4-FFF2-40B4-BE49-F238E27FC236}">
                <a16:creationId xmlns:a16="http://schemas.microsoft.com/office/drawing/2014/main" id="{4749FF68-9261-8D64-3E28-9EE3209145FB}"/>
              </a:ext>
            </a:extLst>
          </p:cNvPr>
          <p:cNvSpPr txBox="1"/>
          <p:nvPr/>
        </p:nvSpPr>
        <p:spPr>
          <a:xfrm>
            <a:off x="4154356" y="1180306"/>
            <a:ext cx="1316182" cy="461665"/>
          </a:xfrm>
          <a:prstGeom prst="rect">
            <a:avLst/>
          </a:prstGeom>
        </p:spPr>
        <p:txBody>
          <a:bodyPr wrap="square" rtlCol="0">
            <a:spAutoFit/>
          </a:bodyPr>
          <a:lstStyle/>
          <a:p>
            <a:pPr algn="l"/>
            <a:r>
              <a:rPr lang="en-BE" sz="2400" b="1" dirty="0">
                <a:solidFill>
                  <a:schemeClr val="accent5">
                    <a:lumMod val="60000"/>
                    <a:lumOff val="40000"/>
                  </a:schemeClr>
                </a:solidFill>
              </a:rPr>
              <a:t>LEPR</a:t>
            </a:r>
          </a:p>
        </p:txBody>
      </p:sp>
      <p:sp>
        <p:nvSpPr>
          <p:cNvPr id="7" name="TextBox 6">
            <a:extLst>
              <a:ext uri="{FF2B5EF4-FFF2-40B4-BE49-F238E27FC236}">
                <a16:creationId xmlns:a16="http://schemas.microsoft.com/office/drawing/2014/main" id="{62C96DDF-88FD-C70A-1F7C-8C93A7A8E3A0}"/>
              </a:ext>
            </a:extLst>
          </p:cNvPr>
          <p:cNvSpPr txBox="1"/>
          <p:nvPr/>
        </p:nvSpPr>
        <p:spPr>
          <a:xfrm>
            <a:off x="1743666" y="4630088"/>
            <a:ext cx="1316182" cy="461665"/>
          </a:xfrm>
          <a:prstGeom prst="rect">
            <a:avLst/>
          </a:prstGeom>
        </p:spPr>
        <p:txBody>
          <a:bodyPr wrap="square" rtlCol="0">
            <a:spAutoFit/>
          </a:bodyPr>
          <a:lstStyle/>
          <a:p>
            <a:pPr algn="l"/>
            <a:r>
              <a:rPr lang="en-BE" sz="2400" b="1" dirty="0">
                <a:solidFill>
                  <a:srgbClr val="FF40FF"/>
                </a:solidFill>
              </a:rPr>
              <a:t>JAK2</a:t>
            </a:r>
          </a:p>
        </p:txBody>
      </p:sp>
      <p:sp>
        <p:nvSpPr>
          <p:cNvPr id="8" name="TextBox 7">
            <a:extLst>
              <a:ext uri="{FF2B5EF4-FFF2-40B4-BE49-F238E27FC236}">
                <a16:creationId xmlns:a16="http://schemas.microsoft.com/office/drawing/2014/main" id="{FDFCDFBA-EB4C-8314-84DE-D4C21EE49D8E}"/>
              </a:ext>
            </a:extLst>
          </p:cNvPr>
          <p:cNvSpPr txBox="1"/>
          <p:nvPr/>
        </p:nvSpPr>
        <p:spPr>
          <a:xfrm>
            <a:off x="568036" y="166255"/>
            <a:ext cx="11623964" cy="584775"/>
          </a:xfrm>
          <a:prstGeom prst="rect">
            <a:avLst/>
          </a:prstGeom>
        </p:spPr>
        <p:txBody>
          <a:bodyPr wrap="square" rtlCol="0">
            <a:spAutoFit/>
          </a:bodyPr>
          <a:lstStyle/>
          <a:p>
            <a:pPr algn="l"/>
            <a:r>
              <a:rPr lang="en-BE" sz="3200" b="1" dirty="0"/>
              <a:t>Presence of interacting partner(s) can increase pLDDT score</a:t>
            </a:r>
          </a:p>
        </p:txBody>
      </p:sp>
      <p:sp>
        <p:nvSpPr>
          <p:cNvPr id="9" name="TextBox 8">
            <a:extLst>
              <a:ext uri="{FF2B5EF4-FFF2-40B4-BE49-F238E27FC236}">
                <a16:creationId xmlns:a16="http://schemas.microsoft.com/office/drawing/2014/main" id="{5036EEBB-51CB-56A9-5AAC-3E58C10F107C}"/>
              </a:ext>
            </a:extLst>
          </p:cNvPr>
          <p:cNvSpPr txBox="1"/>
          <p:nvPr/>
        </p:nvSpPr>
        <p:spPr>
          <a:xfrm>
            <a:off x="6721464" y="1277289"/>
            <a:ext cx="1316182" cy="461665"/>
          </a:xfrm>
          <a:prstGeom prst="rect">
            <a:avLst/>
          </a:prstGeom>
        </p:spPr>
        <p:txBody>
          <a:bodyPr wrap="square" rtlCol="0">
            <a:spAutoFit/>
          </a:bodyPr>
          <a:lstStyle/>
          <a:p>
            <a:pPr algn="l"/>
            <a:r>
              <a:rPr lang="en-BE" sz="2400" b="1" dirty="0"/>
              <a:t>LEPR</a:t>
            </a:r>
          </a:p>
        </p:txBody>
      </p:sp>
      <p:sp>
        <p:nvSpPr>
          <p:cNvPr id="10" name="TextBox 9">
            <a:extLst>
              <a:ext uri="{FF2B5EF4-FFF2-40B4-BE49-F238E27FC236}">
                <a16:creationId xmlns:a16="http://schemas.microsoft.com/office/drawing/2014/main" id="{B4121D94-6408-825B-B30D-A43504C44B53}"/>
              </a:ext>
            </a:extLst>
          </p:cNvPr>
          <p:cNvSpPr txBox="1"/>
          <p:nvPr/>
        </p:nvSpPr>
        <p:spPr>
          <a:xfrm>
            <a:off x="9169703" y="2967335"/>
            <a:ext cx="1316182" cy="461665"/>
          </a:xfrm>
          <a:prstGeom prst="rect">
            <a:avLst/>
          </a:prstGeom>
        </p:spPr>
        <p:txBody>
          <a:bodyPr wrap="square" rtlCol="0">
            <a:spAutoFit/>
          </a:bodyPr>
          <a:lstStyle/>
          <a:p>
            <a:pPr algn="l"/>
            <a:r>
              <a:rPr lang="en-BE" sz="2400" b="1" dirty="0"/>
              <a:t>JAK2</a:t>
            </a:r>
          </a:p>
        </p:txBody>
      </p:sp>
    </p:spTree>
    <p:extLst>
      <p:ext uri="{BB962C8B-B14F-4D97-AF65-F5344CB8AC3E}">
        <p14:creationId xmlns:p14="http://schemas.microsoft.com/office/powerpoint/2010/main" val="1716954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45F2-B5E9-4BEF-A1CF-5DDA77E2F0D9}"/>
              </a:ext>
            </a:extLst>
          </p:cNvPr>
          <p:cNvSpPr>
            <a:spLocks noGrp="1"/>
          </p:cNvSpPr>
          <p:nvPr>
            <p:ph type="ctrTitle"/>
          </p:nvPr>
        </p:nvSpPr>
        <p:spPr/>
        <p:txBody>
          <a:bodyPr/>
          <a:lstStyle/>
          <a:p>
            <a:r>
              <a:rPr lang="en-GB"/>
              <a:t>Pitfalls of </a:t>
            </a:r>
            <a:r>
              <a:rPr lang="en-GB" err="1"/>
              <a:t>AlphaFold</a:t>
            </a:r>
            <a:endParaRPr lang="en-GB"/>
          </a:p>
        </p:txBody>
      </p:sp>
      <p:sp>
        <p:nvSpPr>
          <p:cNvPr id="6" name="Subtitle 5">
            <a:extLst>
              <a:ext uri="{FF2B5EF4-FFF2-40B4-BE49-F238E27FC236}">
                <a16:creationId xmlns:a16="http://schemas.microsoft.com/office/drawing/2014/main" id="{3F0CF00D-2464-4CAA-A87D-05F88FAEF316}"/>
              </a:ext>
            </a:extLst>
          </p:cNvPr>
          <p:cNvSpPr>
            <a:spLocks noGrp="1"/>
          </p:cNvSpPr>
          <p:nvPr>
            <p:ph type="subTitle" idx="1"/>
          </p:nvPr>
        </p:nvSpPr>
        <p:spPr/>
        <p:txBody>
          <a:bodyPr/>
          <a:lstStyle/>
          <a:p>
            <a:endParaRPr lang="en-GB"/>
          </a:p>
        </p:txBody>
      </p:sp>
      <p:sp>
        <p:nvSpPr>
          <p:cNvPr id="7" name="Text Placeholder 6">
            <a:extLst>
              <a:ext uri="{FF2B5EF4-FFF2-40B4-BE49-F238E27FC236}">
                <a16:creationId xmlns:a16="http://schemas.microsoft.com/office/drawing/2014/main" id="{479DCE33-6C10-4CBF-9FB1-46E17FE9E6B4}"/>
              </a:ext>
            </a:extLst>
          </p:cNvPr>
          <p:cNvSpPr>
            <a:spLocks noGrp="1"/>
          </p:cNvSpPr>
          <p:nvPr>
            <p:ph type="body" sz="quarter" idx="13"/>
          </p:nvPr>
        </p:nvSpPr>
        <p:spPr/>
        <p:txBody>
          <a:bodyPr>
            <a:normAutofit fontScale="92500" lnSpcReduction="20000"/>
          </a:bodyPr>
          <a:lstStyle/>
          <a:p>
            <a:endParaRPr lang="en-GB"/>
          </a:p>
        </p:txBody>
      </p:sp>
      <p:sp>
        <p:nvSpPr>
          <p:cNvPr id="8" name="Text Placeholder 7">
            <a:extLst>
              <a:ext uri="{FF2B5EF4-FFF2-40B4-BE49-F238E27FC236}">
                <a16:creationId xmlns:a16="http://schemas.microsoft.com/office/drawing/2014/main" id="{D92B095A-0911-4F10-98EC-9AEAC11A5DC5}"/>
              </a:ext>
            </a:extLst>
          </p:cNvPr>
          <p:cNvSpPr>
            <a:spLocks noGrp="1"/>
          </p:cNvSpPr>
          <p:nvPr>
            <p:ph type="body" sz="quarter" idx="14"/>
          </p:nvPr>
        </p:nvSpPr>
        <p:spPr/>
        <p:txBody>
          <a:bodyPr>
            <a:normAutofit fontScale="92500" lnSpcReduction="20000"/>
          </a:bodyPr>
          <a:lstStyle/>
          <a:p>
            <a:endParaRPr lang="en-GB"/>
          </a:p>
        </p:txBody>
      </p:sp>
    </p:spTree>
    <p:extLst>
      <p:ext uri="{BB962C8B-B14F-4D97-AF65-F5344CB8AC3E}">
        <p14:creationId xmlns:p14="http://schemas.microsoft.com/office/powerpoint/2010/main" val="1091942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2E4DBA-2320-4815-85E4-31B374F82542}"/>
              </a:ext>
            </a:extLst>
          </p:cNvPr>
          <p:cNvSpPr>
            <a:spLocks noGrp="1"/>
          </p:cNvSpPr>
          <p:nvPr>
            <p:ph type="title"/>
          </p:nvPr>
        </p:nvSpPr>
        <p:spPr>
          <a:xfrm>
            <a:off x="838200" y="365125"/>
            <a:ext cx="11357810" cy="1345615"/>
          </a:xfrm>
        </p:spPr>
        <p:txBody>
          <a:bodyPr/>
          <a:lstStyle/>
          <a:p>
            <a:r>
              <a:rPr lang="en-GB" dirty="0" err="1">
                <a:latin typeface="Corbel"/>
              </a:rPr>
              <a:t>AlphaFold</a:t>
            </a:r>
            <a:r>
              <a:rPr lang="en-GB" dirty="0">
                <a:latin typeface="Corbel"/>
              </a:rPr>
              <a:t>: uncertainties and potential pitfalls</a:t>
            </a:r>
            <a:endParaRPr lang="en-US" dirty="0">
              <a:latin typeface="Corbel"/>
            </a:endParaRPr>
          </a:p>
        </p:txBody>
      </p:sp>
      <p:sp>
        <p:nvSpPr>
          <p:cNvPr id="4" name="Content Placeholder 3">
            <a:extLst>
              <a:ext uri="{FF2B5EF4-FFF2-40B4-BE49-F238E27FC236}">
                <a16:creationId xmlns:a16="http://schemas.microsoft.com/office/drawing/2014/main" id="{3F1FF45E-CB8D-F1A7-C169-56BB8FF0BE4D}"/>
              </a:ext>
            </a:extLst>
          </p:cNvPr>
          <p:cNvSpPr>
            <a:spLocks noGrp="1"/>
          </p:cNvSpPr>
          <p:nvPr>
            <p:ph idx="1"/>
          </p:nvPr>
        </p:nvSpPr>
        <p:spPr>
          <a:xfrm>
            <a:off x="466061" y="1600204"/>
            <a:ext cx="11259878" cy="4274256"/>
          </a:xfrm>
        </p:spPr>
        <p:txBody>
          <a:bodyPr vert="horz" lIns="91440" tIns="45720" rIns="91440" bIns="45720" rtlCol="0" anchor="t">
            <a:noAutofit/>
          </a:bodyPr>
          <a:lstStyle/>
          <a:p>
            <a:pPr marL="457200" indent="-457200">
              <a:lnSpc>
                <a:spcPct val="150000"/>
              </a:lnSpc>
              <a:spcBef>
                <a:spcPts val="0"/>
              </a:spcBef>
              <a:buAutoNum type="arabicPeriod"/>
            </a:pPr>
            <a:r>
              <a:rPr lang="en-US" sz="2200">
                <a:latin typeface="Corbel"/>
              </a:rPr>
              <a:t>Only prediction of proteins and protein complexes (no nucleic acids)</a:t>
            </a:r>
            <a:endParaRPr lang="en-US" sz="2200"/>
          </a:p>
          <a:p>
            <a:pPr marL="457200" indent="-457200">
              <a:lnSpc>
                <a:spcPct val="150000"/>
              </a:lnSpc>
              <a:spcBef>
                <a:spcPts val="0"/>
              </a:spcBef>
              <a:buAutoNum type="arabicPeriod"/>
            </a:pPr>
            <a:r>
              <a:rPr lang="en-US" sz="2200">
                <a:latin typeface="Corbel"/>
              </a:rPr>
              <a:t>Low accuracy of regions where </a:t>
            </a:r>
            <a:r>
              <a:rPr lang="en-US" sz="2200" b="1">
                <a:latin typeface="Corbel"/>
              </a:rPr>
              <a:t>few sequences are available </a:t>
            </a:r>
            <a:r>
              <a:rPr lang="en-US" sz="2200">
                <a:latin typeface="Corbel"/>
              </a:rPr>
              <a:t>for alignment</a:t>
            </a:r>
          </a:p>
          <a:p>
            <a:pPr marL="457200" indent="-457200">
              <a:lnSpc>
                <a:spcPct val="150000"/>
              </a:lnSpc>
              <a:spcBef>
                <a:spcPts val="0"/>
              </a:spcBef>
              <a:buAutoNum type="arabicPeriod"/>
            </a:pPr>
            <a:r>
              <a:rPr lang="en-GB" sz="2200"/>
              <a:t>Limited utility on </a:t>
            </a:r>
            <a:r>
              <a:rPr lang="en-GB" sz="2200" b="1"/>
              <a:t>Ab/Nb </a:t>
            </a:r>
            <a:r>
              <a:rPr lang="en-GB" sz="2200"/>
              <a:t>structure or complex predictions</a:t>
            </a:r>
            <a:endParaRPr lang="en-US" sz="2200"/>
          </a:p>
          <a:p>
            <a:pPr marL="457200" indent="-457200">
              <a:lnSpc>
                <a:spcPct val="150000"/>
              </a:lnSpc>
              <a:spcBef>
                <a:spcPts val="0"/>
              </a:spcBef>
              <a:buAutoNum type="arabicPeriod"/>
            </a:pPr>
            <a:r>
              <a:rPr lang="en-US" sz="2200">
                <a:latin typeface="Corbel"/>
              </a:rPr>
              <a:t>Low accuracy of </a:t>
            </a:r>
            <a:r>
              <a:rPr lang="en-US" sz="2200" b="1">
                <a:latin typeface="Corbel"/>
              </a:rPr>
              <a:t>intrinsically unstructured regions</a:t>
            </a:r>
            <a:endParaRPr lang="en-US" sz="2200">
              <a:latin typeface="Corbel"/>
            </a:endParaRPr>
          </a:p>
          <a:p>
            <a:pPr marL="457200" indent="-457200">
              <a:lnSpc>
                <a:spcPct val="150000"/>
              </a:lnSpc>
              <a:spcBef>
                <a:spcPts val="0"/>
              </a:spcBef>
              <a:buAutoNum type="arabicPeriod"/>
            </a:pPr>
            <a:r>
              <a:rPr lang="en-US" sz="2200">
                <a:latin typeface="Corbel"/>
              </a:rPr>
              <a:t>Limited information on </a:t>
            </a:r>
            <a:r>
              <a:rPr lang="en-US" sz="2200" b="1">
                <a:latin typeface="Corbel"/>
              </a:rPr>
              <a:t>structural dynamics / conformational states and protein stability</a:t>
            </a:r>
            <a:endParaRPr lang="en-US" sz="2200">
              <a:latin typeface="Corbel"/>
            </a:endParaRPr>
          </a:p>
          <a:p>
            <a:pPr marL="457200" indent="-457200">
              <a:lnSpc>
                <a:spcPct val="150000"/>
              </a:lnSpc>
              <a:spcBef>
                <a:spcPts val="0"/>
              </a:spcBef>
              <a:buAutoNum type="arabicPeriod"/>
            </a:pPr>
            <a:r>
              <a:rPr lang="en-US" sz="2200">
                <a:latin typeface="Corbel"/>
              </a:rPr>
              <a:t>Varying accuracy of </a:t>
            </a:r>
            <a:r>
              <a:rPr lang="en-US" sz="2200" b="1">
                <a:latin typeface="Corbel"/>
              </a:rPr>
              <a:t>multimeric assemblies</a:t>
            </a:r>
            <a:endParaRPr lang="en-US" sz="2200">
              <a:latin typeface="Corbel"/>
            </a:endParaRPr>
          </a:p>
          <a:p>
            <a:pPr marL="457200" indent="-457200">
              <a:lnSpc>
                <a:spcPct val="150000"/>
              </a:lnSpc>
              <a:spcBef>
                <a:spcPts val="0"/>
              </a:spcBef>
              <a:buAutoNum type="arabicPeriod"/>
            </a:pPr>
            <a:r>
              <a:rPr lang="en-US" sz="2200">
                <a:latin typeface="Corbel"/>
              </a:rPr>
              <a:t>No information on </a:t>
            </a:r>
            <a:r>
              <a:rPr lang="en-US" sz="2200" b="1">
                <a:latin typeface="Corbel"/>
              </a:rPr>
              <a:t>co-factors/ligands/post-translational modifications</a:t>
            </a:r>
          </a:p>
          <a:p>
            <a:pPr marL="457200" indent="-457200">
              <a:lnSpc>
                <a:spcPct val="150000"/>
              </a:lnSpc>
              <a:spcBef>
                <a:spcPts val="0"/>
              </a:spcBef>
              <a:buAutoNum type="arabicPeriod"/>
            </a:pPr>
            <a:r>
              <a:rPr lang="en-US" sz="2200">
                <a:latin typeface="Corbel"/>
              </a:rPr>
              <a:t>No post-translational processing, no compartmentalization of transmembrane assemblies </a:t>
            </a:r>
          </a:p>
          <a:p>
            <a:pPr marL="457200" indent="-457200">
              <a:buAutoNum type="arabicPeriod"/>
            </a:pPr>
            <a:endParaRPr lang="en-US" sz="2200" b="1">
              <a:latin typeface="Corbel"/>
            </a:endParaRPr>
          </a:p>
        </p:txBody>
      </p:sp>
      <p:sp>
        <p:nvSpPr>
          <p:cNvPr id="8" name="Slide Number Placeholder 7">
            <a:extLst>
              <a:ext uri="{FF2B5EF4-FFF2-40B4-BE49-F238E27FC236}">
                <a16:creationId xmlns:a16="http://schemas.microsoft.com/office/drawing/2014/main" id="{527C6CFC-D889-4667-B0EA-7C0BBBFAFCC6}"/>
              </a:ext>
            </a:extLst>
          </p:cNvPr>
          <p:cNvSpPr>
            <a:spLocks noGrp="1"/>
          </p:cNvSpPr>
          <p:nvPr>
            <p:ph type="sldNum" sz="quarter" idx="4"/>
          </p:nvPr>
        </p:nvSpPr>
        <p:spPr/>
        <p:txBody>
          <a:bodyPr/>
          <a:lstStyle/>
          <a:p>
            <a:fld id="{2DD1E3A9-16E1-46A5-B6BF-AFD2877FAE22}" type="slidenum">
              <a:rPr lang="en-GB" smtClean="0"/>
              <a:t>89</a:t>
            </a:fld>
            <a:endParaRPr lang="en-GB"/>
          </a:p>
        </p:txBody>
      </p:sp>
    </p:spTree>
    <p:extLst>
      <p:ext uri="{BB962C8B-B14F-4D97-AF65-F5344CB8AC3E}">
        <p14:creationId xmlns:p14="http://schemas.microsoft.com/office/powerpoint/2010/main" val="3241757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8FAD1-836B-1F80-F9BF-21EA2EF09940}"/>
              </a:ext>
            </a:extLst>
          </p:cNvPr>
          <p:cNvSpPr>
            <a:spLocks noGrp="1"/>
          </p:cNvSpPr>
          <p:nvPr>
            <p:ph type="ctrTitle"/>
          </p:nvPr>
        </p:nvSpPr>
        <p:spPr>
          <a:xfrm>
            <a:off x="371027" y="2829048"/>
            <a:ext cx="9418642" cy="1666752"/>
          </a:xfrm>
        </p:spPr>
        <p:txBody>
          <a:bodyPr/>
          <a:lstStyle/>
          <a:p>
            <a:r>
              <a:rPr lang="en-GB" err="1"/>
              <a:t>AlphaFold</a:t>
            </a:r>
            <a:r>
              <a:rPr lang="en-GB"/>
              <a:t>: pipeline and basic principles</a:t>
            </a:r>
          </a:p>
        </p:txBody>
      </p:sp>
    </p:spTree>
    <p:extLst>
      <p:ext uri="{BB962C8B-B14F-4D97-AF65-F5344CB8AC3E}">
        <p14:creationId xmlns:p14="http://schemas.microsoft.com/office/powerpoint/2010/main" val="2762775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BBAA-68CD-FFBB-1D14-7A695690487C}"/>
              </a:ext>
            </a:extLst>
          </p:cNvPr>
          <p:cNvSpPr>
            <a:spLocks noGrp="1"/>
          </p:cNvSpPr>
          <p:nvPr>
            <p:ph type="title"/>
          </p:nvPr>
        </p:nvSpPr>
        <p:spPr/>
        <p:txBody>
          <a:bodyPr/>
          <a:lstStyle/>
          <a:p>
            <a:r>
              <a:rPr lang="en-GB"/>
              <a:t>Limited utility on Ab/Nb structure or complex predictions</a:t>
            </a:r>
          </a:p>
        </p:txBody>
      </p:sp>
      <p:pic>
        <p:nvPicPr>
          <p:cNvPr id="5" name="Picture 4">
            <a:extLst>
              <a:ext uri="{FF2B5EF4-FFF2-40B4-BE49-F238E27FC236}">
                <a16:creationId xmlns:a16="http://schemas.microsoft.com/office/drawing/2014/main" id="{50242527-2673-802C-16D8-74118FB8A3AB}"/>
              </a:ext>
            </a:extLst>
          </p:cNvPr>
          <p:cNvPicPr>
            <a:picLocks noChangeAspect="1"/>
          </p:cNvPicPr>
          <p:nvPr/>
        </p:nvPicPr>
        <p:blipFill>
          <a:blip r:embed="rId6"/>
          <a:stretch>
            <a:fillRect/>
          </a:stretch>
        </p:blipFill>
        <p:spPr>
          <a:xfrm>
            <a:off x="432684" y="2832243"/>
            <a:ext cx="4727713" cy="2332784"/>
          </a:xfrm>
          <a:prstGeom prst="rect">
            <a:avLst/>
          </a:prstGeom>
        </p:spPr>
      </p:pic>
      <p:sp>
        <p:nvSpPr>
          <p:cNvPr id="6" name="Arrow: Down 5">
            <a:extLst>
              <a:ext uri="{FF2B5EF4-FFF2-40B4-BE49-F238E27FC236}">
                <a16:creationId xmlns:a16="http://schemas.microsoft.com/office/drawing/2014/main" id="{D00ED06F-1D2A-02D5-C729-6BA50646738C}"/>
              </a:ext>
            </a:extLst>
          </p:cNvPr>
          <p:cNvSpPr/>
          <p:nvPr/>
        </p:nvSpPr>
        <p:spPr>
          <a:xfrm>
            <a:off x="3677717" y="2095063"/>
            <a:ext cx="270344" cy="644056"/>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7" name="initial_prediction">
            <a:hlinkClick r:id="" action="ppaction://media"/>
            <a:extLst>
              <a:ext uri="{FF2B5EF4-FFF2-40B4-BE49-F238E27FC236}">
                <a16:creationId xmlns:a16="http://schemas.microsoft.com/office/drawing/2014/main" id="{E6C56087-382B-FB22-E31E-3F87874382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880" r="19416"/>
          <a:stretch/>
        </p:blipFill>
        <p:spPr>
          <a:xfrm>
            <a:off x="5276073" y="2180191"/>
            <a:ext cx="3875878" cy="3533530"/>
          </a:xfrm>
          <a:prstGeom prst="rect">
            <a:avLst/>
          </a:prstGeom>
        </p:spPr>
      </p:pic>
      <p:pic>
        <p:nvPicPr>
          <p:cNvPr id="8" name="Picture 7">
            <a:extLst>
              <a:ext uri="{FF2B5EF4-FFF2-40B4-BE49-F238E27FC236}">
                <a16:creationId xmlns:a16="http://schemas.microsoft.com/office/drawing/2014/main" id="{FC12853C-CE6F-A05F-774D-A9C65548F1C3}"/>
              </a:ext>
            </a:extLst>
          </p:cNvPr>
          <p:cNvPicPr>
            <a:picLocks noChangeAspect="1"/>
          </p:cNvPicPr>
          <p:nvPr/>
        </p:nvPicPr>
        <p:blipFill>
          <a:blip r:embed="rId8"/>
          <a:stretch>
            <a:fillRect/>
          </a:stretch>
        </p:blipFill>
        <p:spPr>
          <a:xfrm>
            <a:off x="6798595" y="5236895"/>
            <a:ext cx="1208587" cy="811649"/>
          </a:xfrm>
          <a:prstGeom prst="rect">
            <a:avLst/>
          </a:prstGeom>
        </p:spPr>
      </p:pic>
      <p:sp>
        <p:nvSpPr>
          <p:cNvPr id="10" name="TextBox 9">
            <a:extLst>
              <a:ext uri="{FF2B5EF4-FFF2-40B4-BE49-F238E27FC236}">
                <a16:creationId xmlns:a16="http://schemas.microsoft.com/office/drawing/2014/main" id="{AF4BB594-0401-07D9-04AA-8AF98A8B8042}"/>
              </a:ext>
            </a:extLst>
          </p:cNvPr>
          <p:cNvSpPr txBox="1"/>
          <p:nvPr/>
        </p:nvSpPr>
        <p:spPr>
          <a:xfrm>
            <a:off x="7091485" y="6231265"/>
            <a:ext cx="3484830" cy="523220"/>
          </a:xfrm>
          <a:prstGeom prst="rect">
            <a:avLst/>
          </a:prstGeom>
        </p:spPr>
        <p:txBody>
          <a:bodyPr wrap="square" rtlCol="0">
            <a:spAutoFit/>
          </a:bodyPr>
          <a:lstStyle/>
          <a:p>
            <a:pPr algn="ctr"/>
            <a:r>
              <a:rPr lang="en-GB" sz="1400" b="1">
                <a:solidFill>
                  <a:srgbClr val="39B340"/>
                </a:solidFill>
              </a:rPr>
              <a:t>Green: PDB structure</a:t>
            </a:r>
          </a:p>
          <a:p>
            <a:pPr algn="ctr"/>
            <a:r>
              <a:rPr lang="en-GB" sz="1400" b="1">
                <a:solidFill>
                  <a:srgbClr val="03E8FF"/>
                </a:solidFill>
              </a:rPr>
              <a:t>Cyan: predicted by </a:t>
            </a:r>
            <a:r>
              <a:rPr lang="en-GB" sz="1400" b="1" err="1">
                <a:solidFill>
                  <a:srgbClr val="03E8FF"/>
                </a:solidFill>
              </a:rPr>
              <a:t>AlphaFold</a:t>
            </a:r>
            <a:endParaRPr lang="en-GB" sz="1400" b="1">
              <a:solidFill>
                <a:srgbClr val="03E8FF"/>
              </a:solidFill>
            </a:endParaRPr>
          </a:p>
        </p:txBody>
      </p:sp>
      <p:pic>
        <p:nvPicPr>
          <p:cNvPr id="14" name="sarscov2_vhh72">
            <a:hlinkClick r:id="" action="ppaction://media"/>
            <a:extLst>
              <a:ext uri="{FF2B5EF4-FFF2-40B4-BE49-F238E27FC236}">
                <a16:creationId xmlns:a16="http://schemas.microsoft.com/office/drawing/2014/main" id="{0704E061-9AF9-5629-7066-F701E69E5C6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33402" r="22306"/>
          <a:stretch/>
        </p:blipFill>
        <p:spPr>
          <a:xfrm>
            <a:off x="8440011" y="1817168"/>
            <a:ext cx="2845954" cy="3614536"/>
          </a:xfrm>
          <a:prstGeom prst="rect">
            <a:avLst/>
          </a:prstGeom>
        </p:spPr>
      </p:pic>
      <p:pic>
        <p:nvPicPr>
          <p:cNvPr id="16" name="Picture 15">
            <a:extLst>
              <a:ext uri="{FF2B5EF4-FFF2-40B4-BE49-F238E27FC236}">
                <a16:creationId xmlns:a16="http://schemas.microsoft.com/office/drawing/2014/main" id="{DAAC8E54-8771-7C3E-AD2D-494EBF78BFFA}"/>
              </a:ext>
            </a:extLst>
          </p:cNvPr>
          <p:cNvPicPr>
            <a:picLocks noChangeAspect="1"/>
          </p:cNvPicPr>
          <p:nvPr/>
        </p:nvPicPr>
        <p:blipFill>
          <a:blip r:embed="rId10"/>
          <a:stretch>
            <a:fillRect/>
          </a:stretch>
        </p:blipFill>
        <p:spPr>
          <a:xfrm>
            <a:off x="9272899" y="5259654"/>
            <a:ext cx="1211752" cy="841696"/>
          </a:xfrm>
          <a:prstGeom prst="rect">
            <a:avLst/>
          </a:prstGeom>
        </p:spPr>
      </p:pic>
      <p:sp>
        <p:nvSpPr>
          <p:cNvPr id="17" name="TextBox 16">
            <a:extLst>
              <a:ext uri="{FF2B5EF4-FFF2-40B4-BE49-F238E27FC236}">
                <a16:creationId xmlns:a16="http://schemas.microsoft.com/office/drawing/2014/main" id="{F283D49C-2178-0987-FC00-38FA4BF1689E}"/>
              </a:ext>
            </a:extLst>
          </p:cNvPr>
          <p:cNvSpPr txBox="1"/>
          <p:nvPr/>
        </p:nvSpPr>
        <p:spPr>
          <a:xfrm>
            <a:off x="6095575" y="1786253"/>
            <a:ext cx="2738325" cy="369332"/>
          </a:xfrm>
          <a:prstGeom prst="rect">
            <a:avLst/>
          </a:prstGeom>
        </p:spPr>
        <p:txBody>
          <a:bodyPr wrap="square" rtlCol="0">
            <a:spAutoFit/>
          </a:bodyPr>
          <a:lstStyle/>
          <a:p>
            <a:pPr algn="l"/>
            <a:r>
              <a:rPr lang="en-GB" b="1">
                <a:solidFill>
                  <a:schemeClr val="accent5"/>
                </a:solidFill>
              </a:rPr>
              <a:t>VHH72 + SARS-CoV-1</a:t>
            </a:r>
          </a:p>
        </p:txBody>
      </p:sp>
      <p:sp>
        <p:nvSpPr>
          <p:cNvPr id="18" name="TextBox 17">
            <a:extLst>
              <a:ext uri="{FF2B5EF4-FFF2-40B4-BE49-F238E27FC236}">
                <a16:creationId xmlns:a16="http://schemas.microsoft.com/office/drawing/2014/main" id="{A9456CC2-5C3B-7E3F-1637-20DCD45BEC85}"/>
              </a:ext>
            </a:extLst>
          </p:cNvPr>
          <p:cNvSpPr txBox="1"/>
          <p:nvPr/>
        </p:nvSpPr>
        <p:spPr>
          <a:xfrm>
            <a:off x="8682544" y="1535151"/>
            <a:ext cx="2738325" cy="369332"/>
          </a:xfrm>
          <a:prstGeom prst="rect">
            <a:avLst/>
          </a:prstGeom>
        </p:spPr>
        <p:txBody>
          <a:bodyPr wrap="square" rtlCol="0">
            <a:spAutoFit/>
          </a:bodyPr>
          <a:lstStyle/>
          <a:p>
            <a:pPr algn="l"/>
            <a:r>
              <a:rPr lang="en-GB" b="1">
                <a:solidFill>
                  <a:schemeClr val="accent5"/>
                </a:solidFill>
              </a:rPr>
              <a:t>VHH72 + SARS-CoV-2</a:t>
            </a:r>
          </a:p>
        </p:txBody>
      </p:sp>
      <p:sp>
        <p:nvSpPr>
          <p:cNvPr id="19" name="TextBox 18">
            <a:extLst>
              <a:ext uri="{FF2B5EF4-FFF2-40B4-BE49-F238E27FC236}">
                <a16:creationId xmlns:a16="http://schemas.microsoft.com/office/drawing/2014/main" id="{C37C57AE-B527-4A6D-6CD3-391545D7319D}"/>
              </a:ext>
            </a:extLst>
          </p:cNvPr>
          <p:cNvSpPr txBox="1"/>
          <p:nvPr/>
        </p:nvSpPr>
        <p:spPr>
          <a:xfrm>
            <a:off x="968275" y="5258151"/>
            <a:ext cx="3935896" cy="646331"/>
          </a:xfrm>
          <a:prstGeom prst="rect">
            <a:avLst/>
          </a:prstGeom>
        </p:spPr>
        <p:txBody>
          <a:bodyPr wrap="square" rtlCol="0">
            <a:spAutoFit/>
          </a:bodyPr>
          <a:lstStyle/>
          <a:p>
            <a:pPr algn="ctr"/>
            <a:r>
              <a:rPr lang="en-GB">
                <a:solidFill>
                  <a:schemeClr val="accent5"/>
                </a:solidFill>
              </a:rPr>
              <a:t>Average error on predictions for different parts of nanobodies</a:t>
            </a:r>
          </a:p>
        </p:txBody>
      </p:sp>
    </p:spTree>
    <p:extLst>
      <p:ext uri="{BB962C8B-B14F-4D97-AF65-F5344CB8AC3E}">
        <p14:creationId xmlns:p14="http://schemas.microsoft.com/office/powerpoint/2010/main" val="78008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00" fill="hold"/>
                                        <p:tgtEl>
                                          <p:spTgt spid="7"/>
                                        </p:tgtEl>
                                      </p:cBhvr>
                                    </p:cmd>
                                  </p:childTnLst>
                                </p:cTn>
                              </p:par>
                              <p:par>
                                <p:cTn id="7" presetID="1" presetClass="mediacall" presetSubtype="0" fill="hold" nodeType="withEffect">
                                  <p:stCondLst>
                                    <p:cond delay="0"/>
                                  </p:stCondLst>
                                  <p:childTnLst>
                                    <p:cmd type="call" cmd="playFrom(0.0)">
                                      <p:cBhvr>
                                        <p:cTn id="8" dur="16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video>
              <p:cMediaNode vol="80000">
                <p:cTn id="15" fill="hold" display="0">
                  <p:stCondLst>
                    <p:cond delay="indefinite"/>
                  </p:stCondLst>
                </p:cTn>
                <p:tgtEl>
                  <p:spTgt spid="14"/>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err="1"/>
              <a:t>AlphaFill</a:t>
            </a:r>
            <a:r>
              <a:rPr lang="en-US" sz="4000"/>
              <a:t>: filling models with ligands/co-factors</a:t>
            </a:r>
            <a:endParaRPr lang="en-US" sz="4000" b="1"/>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ijdelijke aanduiding voor inhoud 2">
            <a:extLst>
              <a:ext uri="{FF2B5EF4-FFF2-40B4-BE49-F238E27FC236}">
                <a16:creationId xmlns:a16="http://schemas.microsoft.com/office/drawing/2014/main" id="{BFCD1914-1A7D-41D9-AA0D-5B530720AD4B}"/>
              </a:ext>
            </a:extLst>
          </p:cNvPr>
          <p:cNvSpPr>
            <a:spLocks noGrp="1"/>
          </p:cNvSpPr>
          <p:nvPr>
            <p:ph idx="1"/>
          </p:nvPr>
        </p:nvSpPr>
        <p:spPr>
          <a:xfrm>
            <a:off x="838200" y="1841787"/>
            <a:ext cx="10319426" cy="4274256"/>
          </a:xfrm>
        </p:spPr>
        <p:txBody>
          <a:bodyPr/>
          <a:lstStyle/>
          <a:p>
            <a:r>
              <a:rPr lang="en-US" sz="2400" dirty="0"/>
              <a:t>Algorithm based on sequence and structure similarity</a:t>
            </a:r>
          </a:p>
          <a:p>
            <a:pPr lvl="1">
              <a:buFont typeface="Wingdings" panose="05000000000000000000" pitchFamily="2" charset="2"/>
              <a:buChar char="à"/>
            </a:pPr>
            <a:r>
              <a:rPr lang="en-US" sz="2000" dirty="0" err="1">
                <a:sym typeface="Wingdings" panose="05000000000000000000" pitchFamily="2" charset="2"/>
              </a:rPr>
              <a:t>AlphaFold</a:t>
            </a:r>
            <a:r>
              <a:rPr lang="en-US" sz="2000" dirty="0">
                <a:sym typeface="Wingdings" panose="05000000000000000000" pitchFamily="2" charset="2"/>
              </a:rPr>
              <a:t> sequence is </a:t>
            </a:r>
            <a:r>
              <a:rPr lang="en-US" sz="2000" dirty="0" err="1">
                <a:sym typeface="Wingdings" panose="05000000000000000000" pitchFamily="2" charset="2"/>
              </a:rPr>
              <a:t>BLASTed</a:t>
            </a:r>
            <a:r>
              <a:rPr lang="en-US" sz="2000" dirty="0">
                <a:sym typeface="Wingdings" panose="05000000000000000000" pitchFamily="2" charset="2"/>
              </a:rPr>
              <a:t> against database with experimental structures (PDB)</a:t>
            </a:r>
          </a:p>
          <a:p>
            <a:pPr marL="0" indent="0">
              <a:buNone/>
            </a:pPr>
            <a:endParaRPr lang="en-US" sz="2400" dirty="0"/>
          </a:p>
          <a:p>
            <a:r>
              <a:rPr lang="en-US" sz="2400" dirty="0"/>
              <a:t>Adding missing small molecules/ions from experimentally determined structures to </a:t>
            </a:r>
            <a:r>
              <a:rPr lang="en-US" sz="2400" dirty="0" err="1"/>
              <a:t>AlphaFold</a:t>
            </a:r>
            <a:r>
              <a:rPr lang="en-US" sz="2400" dirty="0"/>
              <a:t> models</a:t>
            </a:r>
          </a:p>
          <a:p>
            <a:pPr marL="914400" lvl="1" indent="-457200">
              <a:buFont typeface="+mj-lt"/>
              <a:buAutoNum type="arabicPeriod"/>
            </a:pPr>
            <a:r>
              <a:rPr lang="en-US" sz="2000" dirty="0">
                <a:sym typeface="Wingdings" panose="05000000000000000000" pitchFamily="2" charset="2"/>
              </a:rPr>
              <a:t>BLAST hits are checked for compounds of interest and filtered for homology</a:t>
            </a:r>
          </a:p>
          <a:p>
            <a:pPr marL="914400" lvl="1" indent="-457200">
              <a:buFont typeface="+mj-lt"/>
              <a:buAutoNum type="arabicPeriod"/>
            </a:pPr>
            <a:endParaRPr lang="en-US" sz="2000" dirty="0">
              <a:sym typeface="Wingdings" panose="05000000000000000000" pitchFamily="2" charset="2"/>
            </a:endParaRPr>
          </a:p>
          <a:p>
            <a:pPr marL="914400" lvl="1" indent="-457200">
              <a:buFont typeface="+mj-lt"/>
              <a:buAutoNum type="arabicPeriod"/>
            </a:pPr>
            <a:r>
              <a:rPr lang="en-US" sz="2000" dirty="0">
                <a:sym typeface="Wingdings" panose="05000000000000000000" pitchFamily="2" charset="2"/>
              </a:rPr>
              <a:t>Hits are structurally aligned with </a:t>
            </a:r>
            <a:r>
              <a:rPr lang="en-US" sz="2000" dirty="0" err="1">
                <a:sym typeface="Wingdings" panose="05000000000000000000" pitchFamily="2" charset="2"/>
              </a:rPr>
              <a:t>AlphaFold</a:t>
            </a:r>
            <a:r>
              <a:rPr lang="en-US" sz="2000" dirty="0">
                <a:sym typeface="Wingdings" panose="05000000000000000000" pitchFamily="2" charset="2"/>
              </a:rPr>
              <a:t> models</a:t>
            </a:r>
          </a:p>
          <a:p>
            <a:pPr marL="914400" lvl="1" indent="-457200">
              <a:buFont typeface="+mj-lt"/>
              <a:buAutoNum type="arabicPeriod"/>
            </a:pPr>
            <a:endParaRPr lang="en-US" sz="2000" dirty="0">
              <a:sym typeface="Wingdings" panose="05000000000000000000" pitchFamily="2" charset="2"/>
            </a:endParaRPr>
          </a:p>
          <a:p>
            <a:pPr marL="914400" lvl="1" indent="-457200">
              <a:buFont typeface="+mj-lt"/>
              <a:buAutoNum type="arabicPeriod"/>
            </a:pPr>
            <a:r>
              <a:rPr lang="en-US" sz="2000" dirty="0">
                <a:sym typeface="Wingdings" panose="05000000000000000000" pitchFamily="2" charset="2"/>
              </a:rPr>
              <a:t>Compounds are integrated into </a:t>
            </a:r>
            <a:r>
              <a:rPr lang="en-US" sz="2000" dirty="0" err="1">
                <a:sym typeface="Wingdings" panose="05000000000000000000" pitchFamily="2" charset="2"/>
              </a:rPr>
              <a:t>AlphaFold</a:t>
            </a:r>
            <a:r>
              <a:rPr lang="en-US" sz="2000" dirty="0">
                <a:sym typeface="Wingdings" panose="05000000000000000000" pitchFamily="2" charset="2"/>
              </a:rPr>
              <a:t> models</a:t>
            </a:r>
          </a:p>
          <a:p>
            <a:pPr marL="914400" lvl="1" indent="-457200">
              <a:buFont typeface="+mj-lt"/>
              <a:buAutoNum type="arabicPeriod"/>
            </a:pPr>
            <a:endParaRPr lang="en-US" sz="2000" dirty="0">
              <a:sym typeface="Wingdings" panose="05000000000000000000" pitchFamily="2" charset="2"/>
            </a:endParaRPr>
          </a:p>
          <a:p>
            <a:pPr lvl="1">
              <a:buFont typeface="Wingdings" panose="05000000000000000000" pitchFamily="2" charset="2"/>
              <a:buChar char="à"/>
            </a:pPr>
            <a:endParaRPr lang="en-US" sz="2000" dirty="0">
              <a:sym typeface="Wingdings" panose="05000000000000000000" pitchFamily="2" charset="2"/>
            </a:endParaRPr>
          </a:p>
          <a:p>
            <a:pPr lvl="1">
              <a:buFont typeface="Wingdings" panose="05000000000000000000" pitchFamily="2" charset="2"/>
              <a:buChar char="à"/>
            </a:pPr>
            <a:endParaRPr lang="en-US" sz="1600" dirty="0"/>
          </a:p>
          <a:p>
            <a:pPr lvl="1">
              <a:buFontTx/>
              <a:buChar char="-"/>
            </a:pPr>
            <a:endParaRPr lang="en-US" sz="2000" dirty="0"/>
          </a:p>
          <a:p>
            <a:pPr marL="457200" indent="-457200">
              <a:buFont typeface="+mj-lt"/>
              <a:buAutoNum type="arabicPeriod"/>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0" indent="0">
              <a:buNone/>
            </a:pPr>
            <a:endParaRPr lang="en-US" sz="2400" dirty="0"/>
          </a:p>
          <a:p>
            <a:endParaRPr lang="en-US" sz="2400" dirty="0"/>
          </a:p>
          <a:p>
            <a:endParaRPr lang="en-US" sz="2400" dirty="0">
              <a:sym typeface="Wingdings" panose="05000000000000000000" pitchFamily="2" charset="2"/>
            </a:endParaRPr>
          </a:p>
          <a:p>
            <a:pPr marL="0" indent="0">
              <a:buNone/>
            </a:pPr>
            <a:endParaRPr lang="en-US" sz="2400" dirty="0"/>
          </a:p>
          <a:p>
            <a:pPr marL="0" indent="0">
              <a:buNone/>
            </a:pPr>
            <a:r>
              <a:rPr lang="en-US" dirty="0"/>
              <a:t>	</a:t>
            </a:r>
            <a:endParaRPr lang="en-BE" dirty="0"/>
          </a:p>
        </p:txBody>
      </p:sp>
      <p:pic>
        <p:nvPicPr>
          <p:cNvPr id="4" name="Graphic 3">
            <a:extLst>
              <a:ext uri="{FF2B5EF4-FFF2-40B4-BE49-F238E27FC236}">
                <a16:creationId xmlns:a16="http://schemas.microsoft.com/office/drawing/2014/main" id="{10D24AD3-5349-4E62-9A55-133F4693D0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95626" y="1270287"/>
            <a:ext cx="1524000" cy="1143000"/>
          </a:xfrm>
          <a:prstGeom prst="rect">
            <a:avLst/>
          </a:prstGeom>
        </p:spPr>
      </p:pic>
      <p:sp>
        <p:nvSpPr>
          <p:cNvPr id="7" name="TextBox 6">
            <a:extLst>
              <a:ext uri="{FF2B5EF4-FFF2-40B4-BE49-F238E27FC236}">
                <a16:creationId xmlns:a16="http://schemas.microsoft.com/office/drawing/2014/main" id="{0E40C616-2D0E-4C59-AB8A-A36799EB61AF}"/>
              </a:ext>
            </a:extLst>
          </p:cNvPr>
          <p:cNvSpPr txBox="1"/>
          <p:nvPr/>
        </p:nvSpPr>
        <p:spPr>
          <a:xfrm>
            <a:off x="11775057" y="6478436"/>
            <a:ext cx="416943" cy="369332"/>
          </a:xfrm>
          <a:prstGeom prst="rect">
            <a:avLst/>
          </a:prstGeom>
          <a:noFill/>
        </p:spPr>
        <p:txBody>
          <a:bodyPr wrap="square" rtlCol="0">
            <a:spAutoFit/>
          </a:bodyPr>
          <a:lstStyle/>
          <a:p>
            <a:r>
              <a:rPr lang="en-US"/>
              <a:t>43</a:t>
            </a:r>
            <a:endParaRPr lang="en-BE"/>
          </a:p>
        </p:txBody>
      </p:sp>
      <p:sp>
        <p:nvSpPr>
          <p:cNvPr id="3" name="Tekstvak 5">
            <a:extLst>
              <a:ext uri="{FF2B5EF4-FFF2-40B4-BE49-F238E27FC236}">
                <a16:creationId xmlns:a16="http://schemas.microsoft.com/office/drawing/2014/main" id="{86BADD9E-D9A8-A940-DFF5-8935CA9E54F5}"/>
              </a:ext>
            </a:extLst>
          </p:cNvPr>
          <p:cNvSpPr txBox="1"/>
          <p:nvPr/>
        </p:nvSpPr>
        <p:spPr>
          <a:xfrm>
            <a:off x="3487739" y="6320475"/>
            <a:ext cx="4547898" cy="523220"/>
          </a:xfrm>
          <a:prstGeom prst="rect">
            <a:avLst/>
          </a:prstGeom>
          <a:noFill/>
        </p:spPr>
        <p:txBody>
          <a:bodyPr wrap="square" rtlCol="0">
            <a:spAutoFit/>
          </a:bodyPr>
          <a:lstStyle/>
          <a:p>
            <a:r>
              <a:rPr lang="en-US" sz="1400" dirty="0" err="1"/>
              <a:t>Hekkelman</a:t>
            </a:r>
            <a:r>
              <a:rPr lang="en-US" sz="1400" dirty="0"/>
              <a:t> et al., Nature Methods, 2022</a:t>
            </a:r>
          </a:p>
          <a:p>
            <a:r>
              <a:rPr lang="en-GB" sz="1400" b="0" i="0" u="none" strike="noStrike" dirty="0">
                <a:solidFill>
                  <a:srgbClr val="222222"/>
                </a:solidFill>
                <a:effectLst/>
                <a:latin typeface="-apple-system"/>
              </a:rPr>
              <a:t>https://</a:t>
            </a:r>
            <a:r>
              <a:rPr lang="en-GB" sz="1400" b="0" i="0" u="none" strike="noStrike" dirty="0" err="1">
                <a:solidFill>
                  <a:srgbClr val="222222"/>
                </a:solidFill>
                <a:effectLst/>
                <a:latin typeface="-apple-system"/>
              </a:rPr>
              <a:t>doi.org</a:t>
            </a:r>
            <a:r>
              <a:rPr lang="en-GB" sz="1400" b="0" i="0" u="none" strike="noStrike" dirty="0">
                <a:solidFill>
                  <a:srgbClr val="222222"/>
                </a:solidFill>
                <a:effectLst/>
                <a:latin typeface="-apple-system"/>
              </a:rPr>
              <a:t>/10.1038/s41592-022-01685-y</a:t>
            </a:r>
            <a:endParaRPr lang="en-BE" sz="1400" dirty="0"/>
          </a:p>
        </p:txBody>
      </p:sp>
    </p:spTree>
    <p:extLst>
      <p:ext uri="{BB962C8B-B14F-4D97-AF65-F5344CB8AC3E}">
        <p14:creationId xmlns:p14="http://schemas.microsoft.com/office/powerpoint/2010/main" val="3721964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err="1"/>
              <a:t>AlphaFill</a:t>
            </a:r>
            <a:r>
              <a:rPr lang="en-US" sz="4000"/>
              <a:t>: filling models with ligands/co-factors</a:t>
            </a:r>
            <a:endParaRPr lang="en-US" sz="4000" b="1"/>
          </a:p>
        </p:txBody>
      </p:sp>
      <p:sp>
        <p:nvSpPr>
          <p:cNvPr id="15" name="Rectangle 14">
            <a:extLst>
              <a:ext uri="{FF2B5EF4-FFF2-40B4-BE49-F238E27FC236}">
                <a16:creationId xmlns:a16="http://schemas.microsoft.com/office/drawing/2014/main" id="{60C32C96-8D9B-4EE2-8EA7-EB46D2C1DA7A}"/>
              </a:ext>
            </a:extLst>
          </p:cNvPr>
          <p:cNvSpPr/>
          <p:nvPr/>
        </p:nvSpPr>
        <p:spPr>
          <a:xfrm>
            <a:off x="1321981" y="4104498"/>
            <a:ext cx="263628" cy="3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a:extLst>
              <a:ext uri="{FF2B5EF4-FFF2-40B4-BE49-F238E27FC236}">
                <a16:creationId xmlns:a16="http://schemas.microsoft.com/office/drawing/2014/main" id="{DDAD79EA-7FCD-44A8-AC41-9D2A933397C1}"/>
              </a:ext>
            </a:extLst>
          </p:cNvPr>
          <p:cNvPicPr>
            <a:picLocks noChangeAspect="1"/>
          </p:cNvPicPr>
          <p:nvPr/>
        </p:nvPicPr>
        <p:blipFill>
          <a:blip r:embed="rId3"/>
          <a:stretch>
            <a:fillRect/>
          </a:stretch>
        </p:blipFill>
        <p:spPr>
          <a:xfrm>
            <a:off x="2495550" y="1375551"/>
            <a:ext cx="7200900" cy="4943475"/>
          </a:xfrm>
          <a:prstGeom prst="rect">
            <a:avLst/>
          </a:prstGeom>
        </p:spPr>
      </p:pic>
      <p:cxnSp>
        <p:nvCxnSpPr>
          <p:cNvPr id="10" name="Straight Connector 9">
            <a:extLst>
              <a:ext uri="{FF2B5EF4-FFF2-40B4-BE49-F238E27FC236}">
                <a16:creationId xmlns:a16="http://schemas.microsoft.com/office/drawing/2014/main" id="{955CE0B4-0FBF-425E-85B2-693899CD72DE}"/>
              </a:ext>
            </a:extLst>
          </p:cNvPr>
          <p:cNvCxnSpPr>
            <a:cxnSpLocks/>
          </p:cNvCxnSpPr>
          <p:nvPr/>
        </p:nvCxnSpPr>
        <p:spPr>
          <a:xfrm>
            <a:off x="1731523" y="5048655"/>
            <a:ext cx="2306856" cy="84527"/>
          </a:xfrm>
          <a:prstGeom prst="line">
            <a:avLst/>
          </a:prstGeom>
          <a:ln w="15875">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5AAB90D-CC1E-49FE-8D64-1AE45FCCF58C}"/>
              </a:ext>
            </a:extLst>
          </p:cNvPr>
          <p:cNvCxnSpPr>
            <a:cxnSpLocks/>
          </p:cNvCxnSpPr>
          <p:nvPr/>
        </p:nvCxnSpPr>
        <p:spPr>
          <a:xfrm>
            <a:off x="1731523" y="3743721"/>
            <a:ext cx="2664865" cy="780265"/>
          </a:xfrm>
          <a:prstGeom prst="line">
            <a:avLst/>
          </a:prstGeom>
          <a:ln w="15875">
            <a:solidFill>
              <a:schemeClr val="tx1"/>
            </a:solidFill>
            <a:prstDash val="dash"/>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118A6B8-C0E2-437A-9469-E9933FCD1DEC}"/>
              </a:ext>
            </a:extLst>
          </p:cNvPr>
          <p:cNvSpPr txBox="1"/>
          <p:nvPr/>
        </p:nvSpPr>
        <p:spPr>
          <a:xfrm>
            <a:off x="227310" y="3542015"/>
            <a:ext cx="1320579" cy="369332"/>
          </a:xfrm>
          <a:prstGeom prst="rect">
            <a:avLst/>
          </a:prstGeom>
          <a:noFill/>
        </p:spPr>
        <p:txBody>
          <a:bodyPr wrap="square" rtlCol="0">
            <a:spAutoFit/>
          </a:bodyPr>
          <a:lstStyle/>
          <a:p>
            <a:pPr algn="r"/>
            <a:r>
              <a:rPr lang="en-US">
                <a:solidFill>
                  <a:srgbClr val="8C65C4"/>
                </a:solidFill>
              </a:rPr>
              <a:t>Sodium ion</a:t>
            </a:r>
            <a:endParaRPr lang="en-BE">
              <a:solidFill>
                <a:srgbClr val="8C65C4"/>
              </a:solidFill>
            </a:endParaRPr>
          </a:p>
        </p:txBody>
      </p:sp>
      <p:sp>
        <p:nvSpPr>
          <p:cNvPr id="17" name="TextBox 16">
            <a:extLst>
              <a:ext uri="{FF2B5EF4-FFF2-40B4-BE49-F238E27FC236}">
                <a16:creationId xmlns:a16="http://schemas.microsoft.com/office/drawing/2014/main" id="{40CA24B5-B179-4C5F-B855-AEC525D00B15}"/>
              </a:ext>
            </a:extLst>
          </p:cNvPr>
          <p:cNvSpPr txBox="1"/>
          <p:nvPr/>
        </p:nvSpPr>
        <p:spPr>
          <a:xfrm>
            <a:off x="227311" y="4863989"/>
            <a:ext cx="1320579" cy="369332"/>
          </a:xfrm>
          <a:prstGeom prst="rect">
            <a:avLst/>
          </a:prstGeom>
          <a:noFill/>
        </p:spPr>
        <p:txBody>
          <a:bodyPr wrap="square" rtlCol="0">
            <a:spAutoFit/>
          </a:bodyPr>
          <a:lstStyle/>
          <a:p>
            <a:pPr algn="r"/>
            <a:r>
              <a:rPr lang="en-US">
                <a:solidFill>
                  <a:srgbClr val="648A1C"/>
                </a:solidFill>
              </a:rPr>
              <a:t>Retinal</a:t>
            </a:r>
            <a:endParaRPr lang="en-BE">
              <a:solidFill>
                <a:srgbClr val="648A1C"/>
              </a:solidFill>
            </a:endParaRPr>
          </a:p>
        </p:txBody>
      </p:sp>
      <p:sp>
        <p:nvSpPr>
          <p:cNvPr id="11" name="TextBox 10">
            <a:extLst>
              <a:ext uri="{FF2B5EF4-FFF2-40B4-BE49-F238E27FC236}">
                <a16:creationId xmlns:a16="http://schemas.microsoft.com/office/drawing/2014/main" id="{4E40EB21-952C-4107-A959-0FCDE1A19D38}"/>
              </a:ext>
            </a:extLst>
          </p:cNvPr>
          <p:cNvSpPr txBox="1"/>
          <p:nvPr/>
        </p:nvSpPr>
        <p:spPr>
          <a:xfrm>
            <a:off x="11775057" y="6478436"/>
            <a:ext cx="547572" cy="369332"/>
          </a:xfrm>
          <a:prstGeom prst="rect">
            <a:avLst/>
          </a:prstGeom>
          <a:noFill/>
        </p:spPr>
        <p:txBody>
          <a:bodyPr wrap="square" rtlCol="0">
            <a:spAutoFit/>
          </a:bodyPr>
          <a:lstStyle/>
          <a:p>
            <a:r>
              <a:rPr lang="en-US"/>
              <a:t>44</a:t>
            </a:r>
            <a:endParaRPr lang="en-BE"/>
          </a:p>
        </p:txBody>
      </p:sp>
      <p:sp>
        <p:nvSpPr>
          <p:cNvPr id="3" name="Tekstvak 5">
            <a:extLst>
              <a:ext uri="{FF2B5EF4-FFF2-40B4-BE49-F238E27FC236}">
                <a16:creationId xmlns:a16="http://schemas.microsoft.com/office/drawing/2014/main" id="{102AF88C-29AB-5F3E-620C-B2DEA438CC3A}"/>
              </a:ext>
            </a:extLst>
          </p:cNvPr>
          <p:cNvSpPr txBox="1"/>
          <p:nvPr/>
        </p:nvSpPr>
        <p:spPr>
          <a:xfrm>
            <a:off x="3487739" y="6320475"/>
            <a:ext cx="4547898" cy="523220"/>
          </a:xfrm>
          <a:prstGeom prst="rect">
            <a:avLst/>
          </a:prstGeom>
          <a:noFill/>
        </p:spPr>
        <p:txBody>
          <a:bodyPr wrap="square" rtlCol="0">
            <a:spAutoFit/>
          </a:bodyPr>
          <a:lstStyle/>
          <a:p>
            <a:r>
              <a:rPr lang="en-US" sz="1400" dirty="0" err="1"/>
              <a:t>Hekkelman</a:t>
            </a:r>
            <a:r>
              <a:rPr lang="en-US" sz="1400" dirty="0"/>
              <a:t> et al., Nature Methods, 2022</a:t>
            </a:r>
          </a:p>
          <a:p>
            <a:r>
              <a:rPr lang="en-GB" sz="1400" b="0" i="0" u="none" strike="noStrike" dirty="0">
                <a:solidFill>
                  <a:srgbClr val="222222"/>
                </a:solidFill>
                <a:effectLst/>
                <a:latin typeface="-apple-system"/>
              </a:rPr>
              <a:t>https://</a:t>
            </a:r>
            <a:r>
              <a:rPr lang="en-GB" sz="1400" b="0" i="0" u="none" strike="noStrike" dirty="0" err="1">
                <a:solidFill>
                  <a:srgbClr val="222222"/>
                </a:solidFill>
                <a:effectLst/>
                <a:latin typeface="-apple-system"/>
              </a:rPr>
              <a:t>doi.org</a:t>
            </a:r>
            <a:r>
              <a:rPr lang="en-GB" sz="1400" b="0" i="0" u="none" strike="noStrike" dirty="0">
                <a:solidFill>
                  <a:srgbClr val="222222"/>
                </a:solidFill>
                <a:effectLst/>
                <a:latin typeface="-apple-system"/>
              </a:rPr>
              <a:t>/10.1038/s41592-022-01685-y</a:t>
            </a:r>
            <a:endParaRPr lang="en-BE" sz="1400" dirty="0"/>
          </a:p>
        </p:txBody>
      </p:sp>
    </p:spTree>
    <p:extLst>
      <p:ext uri="{BB962C8B-B14F-4D97-AF65-F5344CB8AC3E}">
        <p14:creationId xmlns:p14="http://schemas.microsoft.com/office/powerpoint/2010/main" val="3956327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2067B-E970-492F-A169-53841436D279}"/>
              </a:ext>
            </a:extLst>
          </p:cNvPr>
          <p:cNvPicPr>
            <a:picLocks noChangeAspect="1"/>
          </p:cNvPicPr>
          <p:nvPr/>
        </p:nvPicPr>
        <p:blipFill>
          <a:blip r:embed="rId3"/>
          <a:stretch>
            <a:fillRect/>
          </a:stretch>
        </p:blipFill>
        <p:spPr>
          <a:xfrm>
            <a:off x="1453795" y="2095551"/>
            <a:ext cx="9048344" cy="3355636"/>
          </a:xfrm>
          <a:prstGeom prst="rect">
            <a:avLst/>
          </a:prstGeom>
        </p:spPr>
      </p:pic>
      <p:sp>
        <p:nvSpPr>
          <p:cNvPr id="2" name="Titel 1">
            <a:extLst>
              <a:ext uri="{FF2B5EF4-FFF2-40B4-BE49-F238E27FC236}">
                <a16:creationId xmlns:a16="http://schemas.microsoft.com/office/drawing/2014/main" id="{D3484BF3-EB0C-44F9-8D24-4CC5E586E350}"/>
              </a:ext>
            </a:extLst>
          </p:cNvPr>
          <p:cNvSpPr>
            <a:spLocks noGrp="1"/>
          </p:cNvSpPr>
          <p:nvPr>
            <p:ph type="title"/>
          </p:nvPr>
        </p:nvSpPr>
        <p:spPr>
          <a:xfrm>
            <a:off x="838199" y="365125"/>
            <a:ext cx="10932269" cy="1325563"/>
          </a:xfrm>
        </p:spPr>
        <p:txBody>
          <a:bodyPr/>
          <a:lstStyle/>
          <a:p>
            <a:pPr marL="0" indent="0">
              <a:buNone/>
            </a:pPr>
            <a:r>
              <a:rPr lang="en-US" sz="4000" err="1"/>
              <a:t>AlphaFill</a:t>
            </a:r>
            <a:r>
              <a:rPr lang="en-US" sz="4000"/>
              <a:t>: filling models with ligands/co-factors</a:t>
            </a:r>
            <a:endParaRPr lang="en-US" sz="4000" b="1"/>
          </a:p>
        </p:txBody>
      </p:sp>
      <p:cxnSp>
        <p:nvCxnSpPr>
          <p:cNvPr id="13" name="Straight Connector 12">
            <a:extLst>
              <a:ext uri="{FF2B5EF4-FFF2-40B4-BE49-F238E27FC236}">
                <a16:creationId xmlns:a16="http://schemas.microsoft.com/office/drawing/2014/main" id="{E5EAF031-8EC8-43D8-94D2-D5F6739A1840}"/>
              </a:ext>
            </a:extLst>
          </p:cNvPr>
          <p:cNvCxnSpPr>
            <a:cxnSpLocks/>
          </p:cNvCxnSpPr>
          <p:nvPr/>
        </p:nvCxnSpPr>
        <p:spPr>
          <a:xfrm flipH="1">
            <a:off x="8453336" y="4716487"/>
            <a:ext cx="564204" cy="1139564"/>
          </a:xfrm>
          <a:prstGeom prst="line">
            <a:avLst/>
          </a:prstGeom>
          <a:ln w="15875">
            <a:solidFill>
              <a:schemeClr val="tx1"/>
            </a:solidFill>
            <a:prstDash val="dash"/>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3483938-E015-409D-96AA-734CE58F6A83}"/>
              </a:ext>
            </a:extLst>
          </p:cNvPr>
          <p:cNvSpPr txBox="1"/>
          <p:nvPr/>
        </p:nvSpPr>
        <p:spPr>
          <a:xfrm>
            <a:off x="6304333" y="5856051"/>
            <a:ext cx="3409320" cy="369332"/>
          </a:xfrm>
          <a:prstGeom prst="rect">
            <a:avLst/>
          </a:prstGeom>
          <a:noFill/>
        </p:spPr>
        <p:txBody>
          <a:bodyPr wrap="square" rtlCol="0">
            <a:spAutoFit/>
          </a:bodyPr>
          <a:lstStyle/>
          <a:p>
            <a:pPr algn="r"/>
            <a:r>
              <a:rPr lang="en-US">
                <a:solidFill>
                  <a:schemeClr val="tx1">
                    <a:lumMod val="75000"/>
                    <a:lumOff val="25000"/>
                  </a:schemeClr>
                </a:solidFill>
              </a:rPr>
              <a:t>‘transplanted’ Heme group</a:t>
            </a:r>
            <a:endParaRPr lang="en-BE">
              <a:solidFill>
                <a:schemeClr val="tx1">
                  <a:lumMod val="75000"/>
                  <a:lumOff val="25000"/>
                </a:schemeClr>
              </a:solidFill>
            </a:endParaRPr>
          </a:p>
        </p:txBody>
      </p:sp>
      <p:cxnSp>
        <p:nvCxnSpPr>
          <p:cNvPr id="18" name="Straight Connector 17">
            <a:extLst>
              <a:ext uri="{FF2B5EF4-FFF2-40B4-BE49-F238E27FC236}">
                <a16:creationId xmlns:a16="http://schemas.microsoft.com/office/drawing/2014/main" id="{67D6F2B0-6536-4B3B-A83C-DF421B8E75A9}"/>
              </a:ext>
            </a:extLst>
          </p:cNvPr>
          <p:cNvCxnSpPr>
            <a:cxnSpLocks/>
          </p:cNvCxnSpPr>
          <p:nvPr/>
        </p:nvCxnSpPr>
        <p:spPr>
          <a:xfrm>
            <a:off x="3258766" y="4863830"/>
            <a:ext cx="262647" cy="992221"/>
          </a:xfrm>
          <a:prstGeom prst="line">
            <a:avLst/>
          </a:prstGeom>
          <a:ln w="15875">
            <a:solidFill>
              <a:schemeClr val="tx1"/>
            </a:solidFill>
            <a:prstDash val="dash"/>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6A669FB-101D-4C69-85FC-A50E8C5F9B83}"/>
              </a:ext>
            </a:extLst>
          </p:cNvPr>
          <p:cNvSpPr txBox="1"/>
          <p:nvPr/>
        </p:nvSpPr>
        <p:spPr>
          <a:xfrm>
            <a:off x="2222708" y="5856051"/>
            <a:ext cx="2444088" cy="369332"/>
          </a:xfrm>
          <a:prstGeom prst="rect">
            <a:avLst/>
          </a:prstGeom>
          <a:noFill/>
        </p:spPr>
        <p:txBody>
          <a:bodyPr wrap="square" rtlCol="0">
            <a:spAutoFit/>
          </a:bodyPr>
          <a:lstStyle/>
          <a:p>
            <a:pPr algn="r"/>
            <a:r>
              <a:rPr lang="en-US">
                <a:solidFill>
                  <a:schemeClr val="bg1">
                    <a:lumMod val="50000"/>
                  </a:schemeClr>
                </a:solidFill>
              </a:rPr>
              <a:t>Human myoglobin</a:t>
            </a:r>
            <a:endParaRPr lang="en-BE">
              <a:solidFill>
                <a:schemeClr val="bg1">
                  <a:lumMod val="50000"/>
                </a:schemeClr>
              </a:solidFill>
            </a:endParaRPr>
          </a:p>
        </p:txBody>
      </p:sp>
      <p:sp>
        <p:nvSpPr>
          <p:cNvPr id="10" name="TextBox 9">
            <a:extLst>
              <a:ext uri="{FF2B5EF4-FFF2-40B4-BE49-F238E27FC236}">
                <a16:creationId xmlns:a16="http://schemas.microsoft.com/office/drawing/2014/main" id="{4605242A-792D-42D4-AEBD-137F28DA99C9}"/>
              </a:ext>
            </a:extLst>
          </p:cNvPr>
          <p:cNvSpPr txBox="1"/>
          <p:nvPr/>
        </p:nvSpPr>
        <p:spPr>
          <a:xfrm>
            <a:off x="11775057" y="6478436"/>
            <a:ext cx="547572" cy="369332"/>
          </a:xfrm>
          <a:prstGeom prst="rect">
            <a:avLst/>
          </a:prstGeom>
          <a:noFill/>
        </p:spPr>
        <p:txBody>
          <a:bodyPr wrap="square" rtlCol="0">
            <a:spAutoFit/>
          </a:bodyPr>
          <a:lstStyle/>
          <a:p>
            <a:r>
              <a:rPr lang="en-US"/>
              <a:t>45</a:t>
            </a:r>
            <a:endParaRPr lang="en-BE"/>
          </a:p>
        </p:txBody>
      </p:sp>
      <p:sp>
        <p:nvSpPr>
          <p:cNvPr id="3" name="Tekstvak 5">
            <a:extLst>
              <a:ext uri="{FF2B5EF4-FFF2-40B4-BE49-F238E27FC236}">
                <a16:creationId xmlns:a16="http://schemas.microsoft.com/office/drawing/2014/main" id="{E1C7C92C-6480-064C-77D4-118DA7C2B61C}"/>
              </a:ext>
            </a:extLst>
          </p:cNvPr>
          <p:cNvSpPr txBox="1"/>
          <p:nvPr/>
        </p:nvSpPr>
        <p:spPr>
          <a:xfrm>
            <a:off x="3487739" y="6320475"/>
            <a:ext cx="4547898" cy="523220"/>
          </a:xfrm>
          <a:prstGeom prst="rect">
            <a:avLst/>
          </a:prstGeom>
          <a:noFill/>
        </p:spPr>
        <p:txBody>
          <a:bodyPr wrap="square" rtlCol="0">
            <a:spAutoFit/>
          </a:bodyPr>
          <a:lstStyle/>
          <a:p>
            <a:r>
              <a:rPr lang="en-US" sz="1400" dirty="0" err="1"/>
              <a:t>Hekkelman</a:t>
            </a:r>
            <a:r>
              <a:rPr lang="en-US" sz="1400" dirty="0"/>
              <a:t> et al., Nature Methods, 2022</a:t>
            </a:r>
          </a:p>
          <a:p>
            <a:r>
              <a:rPr lang="en-GB" sz="1400" b="0" i="0" u="none" strike="noStrike" dirty="0">
                <a:solidFill>
                  <a:srgbClr val="222222"/>
                </a:solidFill>
                <a:effectLst/>
                <a:latin typeface="-apple-system"/>
              </a:rPr>
              <a:t>https://</a:t>
            </a:r>
            <a:r>
              <a:rPr lang="en-GB" sz="1400" b="0" i="0" u="none" strike="noStrike" dirty="0" err="1">
                <a:solidFill>
                  <a:srgbClr val="222222"/>
                </a:solidFill>
                <a:effectLst/>
                <a:latin typeface="-apple-system"/>
              </a:rPr>
              <a:t>doi.org</a:t>
            </a:r>
            <a:r>
              <a:rPr lang="en-GB" sz="1400" b="0" i="0" u="none" strike="noStrike" dirty="0">
                <a:solidFill>
                  <a:srgbClr val="222222"/>
                </a:solidFill>
                <a:effectLst/>
                <a:latin typeface="-apple-system"/>
              </a:rPr>
              <a:t>/10.1038/s41592-022-01685-y</a:t>
            </a:r>
            <a:endParaRPr lang="en-BE" sz="1400" dirty="0"/>
          </a:p>
        </p:txBody>
      </p:sp>
    </p:spTree>
    <p:extLst>
      <p:ext uri="{BB962C8B-B14F-4D97-AF65-F5344CB8AC3E}">
        <p14:creationId xmlns:p14="http://schemas.microsoft.com/office/powerpoint/2010/main" val="2181647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1DE0C-AAA6-4650-8715-9988B7A07B9E}"/>
              </a:ext>
            </a:extLst>
          </p:cNvPr>
          <p:cNvSpPr>
            <a:spLocks noGrp="1"/>
          </p:cNvSpPr>
          <p:nvPr>
            <p:ph type="ctrTitle"/>
          </p:nvPr>
        </p:nvSpPr>
        <p:spPr>
          <a:xfrm>
            <a:off x="437702" y="1276472"/>
            <a:ext cx="9418642" cy="3981327"/>
          </a:xfrm>
        </p:spPr>
        <p:txBody>
          <a:bodyPr>
            <a:normAutofit/>
          </a:bodyPr>
          <a:lstStyle/>
          <a:p>
            <a:r>
              <a:rPr lang="en-GB" dirty="0">
                <a:solidFill>
                  <a:schemeClr val="accent3"/>
                </a:solidFill>
              </a:rPr>
              <a:t>Exercise: </a:t>
            </a:r>
            <a:br>
              <a:rPr lang="en-GB" dirty="0">
                <a:solidFill>
                  <a:schemeClr val="accent3"/>
                </a:solidFill>
              </a:rPr>
            </a:br>
            <a:br>
              <a:rPr lang="en-GB" dirty="0">
                <a:solidFill>
                  <a:schemeClr val="accent3"/>
                </a:solidFill>
              </a:rPr>
            </a:br>
            <a:r>
              <a:rPr lang="en-GB" dirty="0"/>
              <a:t>Generate PAE/PLDDT using python script</a:t>
            </a:r>
          </a:p>
        </p:txBody>
      </p:sp>
      <p:sp>
        <p:nvSpPr>
          <p:cNvPr id="3" name="TextBox 2">
            <a:extLst>
              <a:ext uri="{FF2B5EF4-FFF2-40B4-BE49-F238E27FC236}">
                <a16:creationId xmlns:a16="http://schemas.microsoft.com/office/drawing/2014/main" id="{FF25AC81-42D7-4766-8757-990896C48A8F}"/>
              </a:ext>
            </a:extLst>
          </p:cNvPr>
          <p:cNvSpPr txBox="1"/>
          <p:nvPr/>
        </p:nvSpPr>
        <p:spPr>
          <a:xfrm>
            <a:off x="2756566" y="6352439"/>
            <a:ext cx="8905875" cy="307777"/>
          </a:xfrm>
          <a:prstGeom prst="rect">
            <a:avLst/>
          </a:prstGeom>
          <a:noFill/>
        </p:spPr>
        <p:txBody>
          <a:bodyPr wrap="square">
            <a:spAutoFit/>
          </a:bodyPr>
          <a:lstStyle/>
          <a:p>
            <a:r>
              <a:rPr lang="en-GB" sz="1400">
                <a:hlinkClick r:id="rId2"/>
              </a:rPr>
              <a:t>https://elearning.vib.be/courses/alphafold/lessons/vib-training-session-alphafold/topic/generate-pae-plddt-plots/</a:t>
            </a:r>
            <a:endParaRPr lang="en-GB" sz="1400"/>
          </a:p>
        </p:txBody>
      </p:sp>
    </p:spTree>
    <p:extLst>
      <p:ext uri="{BB962C8B-B14F-4D97-AF65-F5344CB8AC3E}">
        <p14:creationId xmlns:p14="http://schemas.microsoft.com/office/powerpoint/2010/main" val="42658869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1DE0C-AAA6-4650-8715-9988B7A07B9E}"/>
              </a:ext>
            </a:extLst>
          </p:cNvPr>
          <p:cNvSpPr>
            <a:spLocks noGrp="1"/>
          </p:cNvSpPr>
          <p:nvPr>
            <p:ph type="ctrTitle"/>
          </p:nvPr>
        </p:nvSpPr>
        <p:spPr>
          <a:xfrm>
            <a:off x="437702" y="1276472"/>
            <a:ext cx="9418642" cy="3981327"/>
          </a:xfrm>
        </p:spPr>
        <p:txBody>
          <a:bodyPr>
            <a:normAutofit/>
          </a:bodyPr>
          <a:lstStyle/>
          <a:p>
            <a:r>
              <a:rPr lang="en-GB" dirty="0">
                <a:solidFill>
                  <a:schemeClr val="accent3"/>
                </a:solidFill>
              </a:rPr>
              <a:t>Exercise: </a:t>
            </a:r>
            <a:br>
              <a:rPr lang="en-GB" dirty="0">
                <a:solidFill>
                  <a:schemeClr val="accent3"/>
                </a:solidFill>
              </a:rPr>
            </a:br>
            <a:br>
              <a:rPr lang="en-GB" dirty="0">
                <a:solidFill>
                  <a:schemeClr val="accent3"/>
                </a:solidFill>
              </a:rPr>
            </a:br>
            <a:r>
              <a:rPr lang="en-GB" sz="4800" b="1" i="0" u="none" strike="noStrike" dirty="0">
                <a:effectLst/>
                <a:latin typeface="Calibri" panose="020F0502020204030204" pitchFamily="34" charset="0"/>
              </a:rPr>
              <a:t>Display </a:t>
            </a:r>
            <a:r>
              <a:rPr lang="en-GB" sz="4800" b="1" i="0" u="none" strike="noStrike">
                <a:effectLst/>
                <a:latin typeface="Calibri" panose="020F0502020204030204" pitchFamily="34" charset="0"/>
              </a:rPr>
              <a:t>AlphaFold</a:t>
            </a:r>
            <a:r>
              <a:rPr lang="en-GB" sz="4800" b="1" i="0" u="none" strike="noStrike" dirty="0">
                <a:effectLst/>
                <a:latin typeface="Calibri" panose="020F0502020204030204" pitchFamily="34" charset="0"/>
              </a:rPr>
              <a:t> predictions and error estimates using </a:t>
            </a:r>
            <a:r>
              <a:rPr lang="en-GB" sz="4800" b="1" i="0" u="none" strike="noStrike" dirty="0" err="1">
                <a:effectLst/>
                <a:latin typeface="Calibri" panose="020F0502020204030204" pitchFamily="34" charset="0"/>
              </a:rPr>
              <a:t>ChimeraX</a:t>
            </a:r>
            <a:r>
              <a:rPr lang="en-GB" b="0" i="0" u="none" strike="noStrike" dirty="0">
                <a:effectLst/>
                <a:latin typeface="Helvetica" pitchFamily="2" charset="0"/>
              </a:rPr>
              <a:t> </a:t>
            </a:r>
            <a:endParaRPr lang="en-GB" dirty="0"/>
          </a:p>
        </p:txBody>
      </p:sp>
      <p:sp>
        <p:nvSpPr>
          <p:cNvPr id="3" name="TextBox 2">
            <a:extLst>
              <a:ext uri="{FF2B5EF4-FFF2-40B4-BE49-F238E27FC236}">
                <a16:creationId xmlns:a16="http://schemas.microsoft.com/office/drawing/2014/main" id="{FF25AC81-42D7-4766-8757-990896C48A8F}"/>
              </a:ext>
            </a:extLst>
          </p:cNvPr>
          <p:cNvSpPr txBox="1"/>
          <p:nvPr/>
        </p:nvSpPr>
        <p:spPr>
          <a:xfrm>
            <a:off x="2765358" y="6246931"/>
            <a:ext cx="8905875" cy="523220"/>
          </a:xfrm>
          <a:prstGeom prst="rect">
            <a:avLst/>
          </a:prstGeom>
          <a:noFill/>
        </p:spPr>
        <p:txBody>
          <a:bodyPr wrap="square">
            <a:spAutoFit/>
          </a:bodyPr>
          <a:lstStyle/>
          <a:p>
            <a:r>
              <a:rPr lang="en-GB" sz="1400">
                <a:hlinkClick r:id="rId2"/>
              </a:rPr>
              <a:t>https://elearning.vib.be/courses/alphafold/lessons/vib-training-session-alphafold/topic/display-alphafold-predictions-and-error-estimates-using-chimerax</a:t>
            </a:r>
            <a:endParaRPr lang="en-GB" sz="1400"/>
          </a:p>
        </p:txBody>
      </p:sp>
    </p:spTree>
    <p:extLst>
      <p:ext uri="{BB962C8B-B14F-4D97-AF65-F5344CB8AC3E}">
        <p14:creationId xmlns:p14="http://schemas.microsoft.com/office/powerpoint/2010/main" val="37605341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1DE0C-AAA6-4650-8715-9988B7A07B9E}"/>
              </a:ext>
            </a:extLst>
          </p:cNvPr>
          <p:cNvSpPr>
            <a:spLocks noGrp="1"/>
          </p:cNvSpPr>
          <p:nvPr>
            <p:ph type="ctrTitle"/>
          </p:nvPr>
        </p:nvSpPr>
        <p:spPr>
          <a:xfrm>
            <a:off x="437702" y="1276472"/>
            <a:ext cx="9418642" cy="3981327"/>
          </a:xfrm>
        </p:spPr>
        <p:txBody>
          <a:bodyPr>
            <a:normAutofit/>
          </a:bodyPr>
          <a:lstStyle/>
          <a:p>
            <a:r>
              <a:rPr lang="en-GB">
                <a:solidFill>
                  <a:schemeClr val="accent3"/>
                </a:solidFill>
              </a:rPr>
              <a:t>Exercise: </a:t>
            </a:r>
            <a:br>
              <a:rPr lang="en-GB">
                <a:solidFill>
                  <a:schemeClr val="accent3"/>
                </a:solidFill>
              </a:rPr>
            </a:br>
            <a:br>
              <a:rPr lang="en-GB">
                <a:solidFill>
                  <a:schemeClr val="accent3"/>
                </a:solidFill>
              </a:rPr>
            </a:br>
            <a:r>
              <a:rPr lang="en-GB"/>
              <a:t>Run </a:t>
            </a:r>
            <a:r>
              <a:rPr lang="en-GB" err="1"/>
              <a:t>ColabFold</a:t>
            </a:r>
            <a:r>
              <a:rPr lang="en-GB"/>
              <a:t> on Google </a:t>
            </a:r>
            <a:r>
              <a:rPr lang="en-GB" err="1"/>
              <a:t>Colab</a:t>
            </a:r>
            <a:endParaRPr lang="en-GB"/>
          </a:p>
        </p:txBody>
      </p:sp>
      <p:sp>
        <p:nvSpPr>
          <p:cNvPr id="3" name="TextBox 2">
            <a:extLst>
              <a:ext uri="{FF2B5EF4-FFF2-40B4-BE49-F238E27FC236}">
                <a16:creationId xmlns:a16="http://schemas.microsoft.com/office/drawing/2014/main" id="{FF25AC81-42D7-4766-8757-990896C48A8F}"/>
              </a:ext>
            </a:extLst>
          </p:cNvPr>
          <p:cNvSpPr txBox="1"/>
          <p:nvPr/>
        </p:nvSpPr>
        <p:spPr>
          <a:xfrm>
            <a:off x="2741410" y="6367595"/>
            <a:ext cx="8905875" cy="307777"/>
          </a:xfrm>
          <a:prstGeom prst="rect">
            <a:avLst/>
          </a:prstGeom>
          <a:noFill/>
        </p:spPr>
        <p:txBody>
          <a:bodyPr wrap="square">
            <a:spAutoFit/>
          </a:bodyPr>
          <a:lstStyle/>
          <a:p>
            <a:r>
              <a:rPr lang="en-GB" sz="1400">
                <a:hlinkClick r:id="rId2"/>
              </a:rPr>
              <a:t>https://elearning.vib.be/courses/alphafold/lessons/vib-training-session-alphafold/topic/run-colabfold-on-google-colab/</a:t>
            </a:r>
            <a:endParaRPr lang="en-GB" sz="1400"/>
          </a:p>
        </p:txBody>
      </p:sp>
    </p:spTree>
    <p:extLst>
      <p:ext uri="{BB962C8B-B14F-4D97-AF65-F5344CB8AC3E}">
        <p14:creationId xmlns:p14="http://schemas.microsoft.com/office/powerpoint/2010/main" val="19688376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1DE0C-AAA6-4650-8715-9988B7A07B9E}"/>
              </a:ext>
            </a:extLst>
          </p:cNvPr>
          <p:cNvSpPr>
            <a:spLocks noGrp="1"/>
          </p:cNvSpPr>
          <p:nvPr>
            <p:ph type="ctrTitle"/>
          </p:nvPr>
        </p:nvSpPr>
        <p:spPr>
          <a:xfrm>
            <a:off x="437702" y="1276472"/>
            <a:ext cx="9418642" cy="3981327"/>
          </a:xfrm>
        </p:spPr>
        <p:txBody>
          <a:bodyPr>
            <a:normAutofit/>
          </a:bodyPr>
          <a:lstStyle/>
          <a:p>
            <a:r>
              <a:rPr lang="en-GB">
                <a:solidFill>
                  <a:schemeClr val="accent3"/>
                </a:solidFill>
              </a:rPr>
              <a:t>Exercise: </a:t>
            </a:r>
            <a:br>
              <a:rPr lang="en-GB">
                <a:solidFill>
                  <a:schemeClr val="accent3"/>
                </a:solidFill>
              </a:rPr>
            </a:br>
            <a:br>
              <a:rPr lang="en-GB">
                <a:solidFill>
                  <a:schemeClr val="accent3"/>
                </a:solidFill>
              </a:rPr>
            </a:br>
            <a:r>
              <a:rPr lang="en-GB"/>
              <a:t>Run </a:t>
            </a:r>
            <a:r>
              <a:rPr lang="en-GB" err="1"/>
              <a:t>ESMFold</a:t>
            </a:r>
            <a:r>
              <a:rPr lang="en-GB"/>
              <a:t> via web interface</a:t>
            </a:r>
          </a:p>
        </p:txBody>
      </p:sp>
      <p:sp>
        <p:nvSpPr>
          <p:cNvPr id="3" name="TextBox 2">
            <a:extLst>
              <a:ext uri="{FF2B5EF4-FFF2-40B4-BE49-F238E27FC236}">
                <a16:creationId xmlns:a16="http://schemas.microsoft.com/office/drawing/2014/main" id="{FF25AC81-42D7-4766-8757-990896C48A8F}"/>
              </a:ext>
            </a:extLst>
          </p:cNvPr>
          <p:cNvSpPr txBox="1"/>
          <p:nvPr/>
        </p:nvSpPr>
        <p:spPr>
          <a:xfrm>
            <a:off x="2842449" y="6372647"/>
            <a:ext cx="8905875" cy="307777"/>
          </a:xfrm>
          <a:prstGeom prst="rect">
            <a:avLst/>
          </a:prstGeom>
          <a:noFill/>
        </p:spPr>
        <p:txBody>
          <a:bodyPr wrap="square">
            <a:spAutoFit/>
          </a:bodyPr>
          <a:lstStyle/>
          <a:p>
            <a:r>
              <a:rPr lang="en-GB" sz="1400">
                <a:hlinkClick r:id="rId2"/>
              </a:rPr>
              <a:t>https://elearning.vib.be/courses/alphafold/lessons/vib-training-session-alphafold/topic/run-esmfold-via-web-interface/</a:t>
            </a:r>
            <a:endParaRPr lang="en-GB" sz="1400"/>
          </a:p>
        </p:txBody>
      </p:sp>
    </p:spTree>
    <p:extLst>
      <p:ext uri="{BB962C8B-B14F-4D97-AF65-F5344CB8AC3E}">
        <p14:creationId xmlns:p14="http://schemas.microsoft.com/office/powerpoint/2010/main" val="38302864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8321-F905-42F0-8351-596BD9CA5CF0}"/>
              </a:ext>
            </a:extLst>
          </p:cNvPr>
          <p:cNvSpPr>
            <a:spLocks noGrp="1"/>
          </p:cNvSpPr>
          <p:nvPr>
            <p:ph type="ctrTitle"/>
          </p:nvPr>
        </p:nvSpPr>
        <p:spPr>
          <a:xfrm>
            <a:off x="437702" y="1276473"/>
            <a:ext cx="9181180" cy="4238502"/>
          </a:xfrm>
        </p:spPr>
        <p:txBody>
          <a:bodyPr>
            <a:normAutofit/>
          </a:bodyPr>
          <a:lstStyle/>
          <a:p>
            <a:r>
              <a:rPr lang="en-GB">
                <a:solidFill>
                  <a:schemeClr val="accent3"/>
                </a:solidFill>
              </a:rPr>
              <a:t>Exercise: </a:t>
            </a:r>
            <a:br>
              <a:rPr lang="en-GB">
                <a:solidFill>
                  <a:schemeClr val="accent3"/>
                </a:solidFill>
              </a:rPr>
            </a:br>
            <a:br>
              <a:rPr lang="en-GB">
                <a:solidFill>
                  <a:schemeClr val="accent3"/>
                </a:solidFill>
              </a:rPr>
            </a:br>
            <a:r>
              <a:rPr lang="en-GB"/>
              <a:t>Align &amp; analyze predictions for SARS-CoV-2 RBD + VHH-E complex</a:t>
            </a:r>
          </a:p>
        </p:txBody>
      </p:sp>
      <p:sp>
        <p:nvSpPr>
          <p:cNvPr id="3" name="TextBox 2">
            <a:extLst>
              <a:ext uri="{FF2B5EF4-FFF2-40B4-BE49-F238E27FC236}">
                <a16:creationId xmlns:a16="http://schemas.microsoft.com/office/drawing/2014/main" id="{92ED2DB5-63DD-4030-B3C3-A741BAB0C8AB}"/>
              </a:ext>
            </a:extLst>
          </p:cNvPr>
          <p:cNvSpPr txBox="1"/>
          <p:nvPr/>
        </p:nvSpPr>
        <p:spPr>
          <a:xfrm>
            <a:off x="3024318" y="6119336"/>
            <a:ext cx="8905875" cy="523220"/>
          </a:xfrm>
          <a:prstGeom prst="rect">
            <a:avLst/>
          </a:prstGeom>
          <a:noFill/>
        </p:spPr>
        <p:txBody>
          <a:bodyPr wrap="square">
            <a:spAutoFit/>
          </a:bodyPr>
          <a:lstStyle/>
          <a:p>
            <a:r>
              <a:rPr lang="en-GB" sz="1400">
                <a:hlinkClick r:id="rId2"/>
              </a:rPr>
              <a:t>https://elearning.vib.be/courses/alphafold/lessons/vib-training-session-alphafold/topic/analyze-the-predicted-sarscov2-vhh-e-complex/</a:t>
            </a:r>
            <a:endParaRPr lang="en-GB" sz="1400"/>
          </a:p>
        </p:txBody>
      </p:sp>
    </p:spTree>
    <p:extLst>
      <p:ext uri="{BB962C8B-B14F-4D97-AF65-F5344CB8AC3E}">
        <p14:creationId xmlns:p14="http://schemas.microsoft.com/office/powerpoint/2010/main" val="29789333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3460F2-7985-780E-E986-E6D9BEE65BB6}"/>
              </a:ext>
            </a:extLst>
          </p:cNvPr>
          <p:cNvSpPr>
            <a:spLocks noGrp="1"/>
          </p:cNvSpPr>
          <p:nvPr>
            <p:ph type="title"/>
          </p:nvPr>
        </p:nvSpPr>
        <p:spPr/>
        <p:txBody>
          <a:bodyPr/>
          <a:lstStyle/>
          <a:p>
            <a:r>
              <a:rPr lang="en-GB"/>
              <a:t>Extra HPC scripts + support</a:t>
            </a:r>
          </a:p>
        </p:txBody>
      </p:sp>
      <p:sp>
        <p:nvSpPr>
          <p:cNvPr id="4" name="Content Placeholder 3">
            <a:extLst>
              <a:ext uri="{FF2B5EF4-FFF2-40B4-BE49-F238E27FC236}">
                <a16:creationId xmlns:a16="http://schemas.microsoft.com/office/drawing/2014/main" id="{0E9208EB-83D0-3A8A-B348-B948B83BAAE7}"/>
              </a:ext>
            </a:extLst>
          </p:cNvPr>
          <p:cNvSpPr>
            <a:spLocks noGrp="1"/>
          </p:cNvSpPr>
          <p:nvPr>
            <p:ph idx="1"/>
          </p:nvPr>
        </p:nvSpPr>
        <p:spPr>
          <a:xfrm>
            <a:off x="838200" y="1586810"/>
            <a:ext cx="10515600" cy="5042590"/>
          </a:xfrm>
        </p:spPr>
        <p:txBody>
          <a:bodyPr/>
          <a:lstStyle/>
          <a:p>
            <a:r>
              <a:rPr lang="en-GB" sz="1600"/>
              <a:t>Extra possibilities to run on the HPC:</a:t>
            </a:r>
          </a:p>
          <a:p>
            <a:pPr marL="457200" indent="-457200">
              <a:buFontTx/>
              <a:buChar char="-"/>
            </a:pPr>
            <a:r>
              <a:rPr lang="en-GB" sz="1600" b="1" err="1"/>
              <a:t>VIBFold</a:t>
            </a:r>
            <a:r>
              <a:rPr lang="en-GB" sz="1600"/>
              <a:t>: more streamlined + batch AlphaFold runs</a:t>
            </a:r>
          </a:p>
          <a:p>
            <a:pPr lvl="1"/>
            <a:r>
              <a:rPr lang="en-GB" sz="1400">
                <a:hlinkClick r:id="rId2"/>
              </a:rPr>
              <a:t>https://elearning.vib.be/courses/alphafold/lessons/vibfold-on-the-hpc/</a:t>
            </a:r>
            <a:endParaRPr lang="en-GB" sz="1400"/>
          </a:p>
          <a:p>
            <a:pPr marL="914400" lvl="1" indent="-457200">
              <a:buFontTx/>
              <a:buChar char="-"/>
            </a:pPr>
            <a:endParaRPr lang="en-GB" sz="1400"/>
          </a:p>
          <a:p>
            <a:pPr marL="457200" indent="-457200">
              <a:buFontTx/>
              <a:buChar char="-"/>
            </a:pPr>
            <a:r>
              <a:rPr lang="en-GB" sz="1600" b="1" err="1"/>
              <a:t>ESMFold</a:t>
            </a:r>
            <a:r>
              <a:rPr lang="en-GB" sz="1600"/>
              <a:t> / </a:t>
            </a:r>
            <a:r>
              <a:rPr lang="en-GB" sz="1600" b="1" err="1"/>
              <a:t>OmegaFold</a:t>
            </a:r>
            <a:endParaRPr lang="en-GB" sz="1600" b="1"/>
          </a:p>
          <a:p>
            <a:r>
              <a:rPr lang="en-GB" sz="1600">
                <a:sym typeface="Wingdings" panose="05000000000000000000" pitchFamily="2" charset="2"/>
              </a:rPr>
              <a:t> No explicit installation, but possible to run in batches on HPC as well, using a python virtual environment</a:t>
            </a:r>
            <a:endParaRPr lang="en-GB" sz="1600"/>
          </a:p>
          <a:p>
            <a:endParaRPr lang="en-GB" sz="1600"/>
          </a:p>
          <a:p>
            <a:pPr marL="457200" indent="-457200">
              <a:buFontTx/>
              <a:buChar char="-"/>
            </a:pPr>
            <a:r>
              <a:rPr lang="en-GB" sz="1600" b="1" err="1"/>
              <a:t>OpenFold</a:t>
            </a:r>
            <a:endParaRPr lang="en-GB" sz="1600" b="1"/>
          </a:p>
          <a:p>
            <a:r>
              <a:rPr lang="en-GB" sz="1600">
                <a:sym typeface="Wingdings" panose="05000000000000000000" pitchFamily="2" charset="2"/>
              </a:rPr>
              <a:t> Installed on HPC</a:t>
            </a:r>
          </a:p>
          <a:p>
            <a:endParaRPr lang="en-GB" sz="1600"/>
          </a:p>
          <a:p>
            <a:pPr marL="342900" indent="-342900">
              <a:buFontTx/>
              <a:buChar char="-"/>
            </a:pPr>
            <a:r>
              <a:rPr lang="en-GB" sz="1600" b="1" err="1"/>
              <a:t>AlphaPulldown</a:t>
            </a:r>
            <a:endParaRPr lang="en-GB" sz="1600" b="1"/>
          </a:p>
          <a:p>
            <a:r>
              <a:rPr lang="en-GB" sz="1600">
                <a:sym typeface="Wingdings" panose="05000000000000000000" pitchFamily="2" charset="2"/>
              </a:rPr>
              <a:t> Still being installed</a:t>
            </a:r>
          </a:p>
          <a:p>
            <a:endParaRPr lang="en-GB" sz="1600" b="1"/>
          </a:p>
          <a:p>
            <a:pPr marL="342900" indent="-342900">
              <a:buFontTx/>
              <a:buChar char="-"/>
            </a:pPr>
            <a:r>
              <a:rPr lang="en-GB" sz="1600" b="1"/>
              <a:t>Extra HPC documentation</a:t>
            </a:r>
            <a:r>
              <a:rPr lang="en-GB" sz="1600"/>
              <a:t>: </a:t>
            </a:r>
            <a:r>
              <a:rPr lang="en-GB" sz="1600">
                <a:hlinkClick r:id="rId3"/>
              </a:rPr>
              <a:t>https://docs.hpc.ugent.be/alphafold</a:t>
            </a:r>
            <a:endParaRPr lang="en-GB" sz="1600"/>
          </a:p>
          <a:p>
            <a:pPr marL="342900" indent="-342900">
              <a:buFontTx/>
              <a:buChar char="-"/>
            </a:pPr>
            <a:endParaRPr lang="en-GB" sz="1600" b="1"/>
          </a:p>
          <a:p>
            <a:endParaRPr lang="en-GB" sz="1600"/>
          </a:p>
          <a:p>
            <a:endParaRPr lang="en-GB" sz="1600"/>
          </a:p>
        </p:txBody>
      </p:sp>
    </p:spTree>
    <p:extLst>
      <p:ext uri="{BB962C8B-B14F-4D97-AF65-F5344CB8AC3E}">
        <p14:creationId xmlns:p14="http://schemas.microsoft.com/office/powerpoint/2010/main" val="3014315079"/>
      </p:ext>
    </p:extLst>
  </p:cSld>
  <p:clrMapOvr>
    <a:masterClrMapping/>
  </p:clrMapOvr>
</p:sld>
</file>

<file path=ppt/theme/theme1.xml><?xml version="1.0" encoding="utf-8"?>
<a:theme xmlns:a="http://schemas.openxmlformats.org/drawingml/2006/main" name="VIB_jasper">
  <a:themeElements>
    <a:clrScheme name="VIB Colours">
      <a:dk1>
        <a:srgbClr val="1B2944"/>
      </a:dk1>
      <a:lt1>
        <a:sysClr val="window" lastClr="FFFFFF"/>
      </a:lt1>
      <a:dk2>
        <a:srgbClr val="1B2944"/>
      </a:dk2>
      <a:lt2>
        <a:srgbClr val="FFFFFF"/>
      </a:lt2>
      <a:accent1>
        <a:srgbClr val="5DB7B1"/>
      </a:accent1>
      <a:accent2>
        <a:srgbClr val="5A2A82"/>
      </a:accent2>
      <a:accent3>
        <a:srgbClr val="FF681E"/>
      </a:accent3>
      <a:accent4>
        <a:srgbClr val="1B2944"/>
      </a:accent4>
      <a:accent5>
        <a:srgbClr val="7C7C7C"/>
      </a:accent5>
      <a:accent6>
        <a:srgbClr val="FFFFFF"/>
      </a:accent6>
      <a:hlink>
        <a:srgbClr val="5DB7B1"/>
      </a:hlink>
      <a:folHlink>
        <a:srgbClr val="5DB7B1"/>
      </a:folHlink>
    </a:clrScheme>
    <a:fontScheme name="VIB Theme">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mtClean="0">
            <a:solidFill>
              <a:schemeClr val="accent5"/>
            </a:solidFill>
          </a:defRPr>
        </a:defPPr>
      </a:lstStyle>
    </a:txDef>
  </a:objectDefaults>
  <a:extraClrSchemeLst/>
  <a:extLst>
    <a:ext uri="{05A4C25C-085E-4340-85A3-A5531E510DB2}">
      <thm15:themeFamily xmlns:thm15="http://schemas.microsoft.com/office/thememl/2012/main" name="VIB_jasper" id="{1EDA9A1F-C85E-480E-8D0A-2F2FC26FD1BE}" vid="{4A591518-4E5A-4633-B0C2-38B0CC4DF7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VIB_jasper</Template>
  <TotalTime>306</TotalTime>
  <Words>4039</Words>
  <Application>Microsoft Macintosh PowerPoint</Application>
  <PresentationFormat>Widescreen</PresentationFormat>
  <Paragraphs>804</Paragraphs>
  <Slides>100</Slides>
  <Notes>15</Notes>
  <HiddenSlides>0</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4" baseType="lpstr">
      <vt:lpstr>-apple-system</vt:lpstr>
      <vt:lpstr>Arial</vt:lpstr>
      <vt:lpstr>BlinkMacSystemFont</vt:lpstr>
      <vt:lpstr>Calibri</vt:lpstr>
      <vt:lpstr>Consolas</vt:lpstr>
      <vt:lpstr>Corbel</vt:lpstr>
      <vt:lpstr>Courier New</vt:lpstr>
      <vt:lpstr>DM Sans</vt:lpstr>
      <vt:lpstr>Helvetica</vt:lpstr>
      <vt:lpstr>Symbol</vt:lpstr>
      <vt:lpstr>Times New Roman</vt:lpstr>
      <vt:lpstr>Wingdings</vt:lpstr>
      <vt:lpstr>VIB_jasper</vt:lpstr>
      <vt:lpstr>Bitmap Image</vt:lpstr>
      <vt:lpstr>AlphaFold training session</vt:lpstr>
      <vt:lpstr>Session outline: what to expect today</vt:lpstr>
      <vt:lpstr>The post-AlphaFold protein structure prediction era:  an introduction</vt:lpstr>
      <vt:lpstr>DeepMind: a timeline</vt:lpstr>
      <vt:lpstr>PowerPoint Presentation</vt:lpstr>
      <vt:lpstr>Reception of Alphafold 2</vt:lpstr>
      <vt:lpstr>Protein structure prediction: post-AF timeline</vt:lpstr>
      <vt:lpstr>Critical Assessment of Structure Prediction (CASP15, 2022)</vt:lpstr>
      <vt:lpstr>AlphaFold: pipeline and basic principles</vt:lpstr>
      <vt:lpstr>AlphaFold depends on coevolutionary information captured by MSAs (multiple sequence alignments)</vt:lpstr>
      <vt:lpstr>Stages of prediction</vt:lpstr>
      <vt:lpstr>AlphaFold training</vt:lpstr>
      <vt:lpstr>AlphaFold-multimer</vt:lpstr>
      <vt:lpstr>Other protein folding software anno 2023</vt:lpstr>
      <vt:lpstr>OpenFold: a faithful but trainable PyTorch reproduction of DeepMind’s AlphaFold2</vt:lpstr>
      <vt:lpstr>ColabFold: making protein folding accessible to all</vt:lpstr>
      <vt:lpstr>RoseTTAFold2: an improved method combining features of AF2+RF</vt:lpstr>
      <vt:lpstr>Protein language model-based predictors: OmegaFold and ESMFold</vt:lpstr>
      <vt:lpstr>Protein-language-model-based predictors: OmegaFold and ESMFold</vt:lpstr>
      <vt:lpstr>PowerPoint Presentation</vt:lpstr>
      <vt:lpstr>AlphaFold availability</vt:lpstr>
      <vt:lpstr>AlphaFoldDB (alphafold.ebi.ac.uk)</vt:lpstr>
      <vt:lpstr>AlphaFold: Official Google Colab</vt:lpstr>
      <vt:lpstr>Efficiency + customizability via ColabFold</vt:lpstr>
      <vt:lpstr>High-Performance Computing (HPC)</vt:lpstr>
      <vt:lpstr>AlphaFold on HPC</vt:lpstr>
      <vt:lpstr>Computation time for different AlphaFold stages (on joltik)</vt:lpstr>
      <vt:lpstr>Computation time for full runs on HPC-GPU, HPC-CPU and Google Colab (GPU)</vt:lpstr>
      <vt:lpstr>(Dis)advantages of the platforms</vt:lpstr>
      <vt:lpstr>How to run  AlphaFold on the HPC</vt:lpstr>
      <vt:lpstr>Set-up: requirements</vt:lpstr>
      <vt:lpstr>Set-up: logging in</vt:lpstr>
      <vt:lpstr>Set-up: directories and files</vt:lpstr>
      <vt:lpstr>Set-up: directories and files</vt:lpstr>
      <vt:lpstr>Set-up: directories and files</vt:lpstr>
      <vt:lpstr>Set-up: modify alphafold_job_script.sh</vt:lpstr>
      <vt:lpstr>Set-up: submitting and monitoring</vt:lpstr>
      <vt:lpstr>Monitoring + outputs</vt:lpstr>
      <vt:lpstr>AlphaFold outputs</vt:lpstr>
      <vt:lpstr>AlphaFold output folder</vt:lpstr>
      <vt:lpstr>AlphaFold output folder</vt:lpstr>
      <vt:lpstr>Exercise:   run a prediction on the HPC  https://elearning.vib.be/courses/alphafold/lessons/vib-training-session-alphafold/topic/first-experiment-on-the-hpc/</vt:lpstr>
      <vt:lpstr>Evaluating &amp; interpreting AlphaFold predictions</vt:lpstr>
      <vt:lpstr>Metrics and scores to evaluate model accuracy</vt:lpstr>
      <vt:lpstr>pTM-score: intrinsic model accuracy estimate</vt:lpstr>
      <vt:lpstr>pLDDT-score reflects local model accuracy</vt:lpstr>
      <vt:lpstr>PowerPoint Presentation</vt:lpstr>
      <vt:lpstr>pLDDT-score reflects local model accuracy</vt:lpstr>
      <vt:lpstr>PAE-plot evaluates interdomain accuracy</vt:lpstr>
      <vt:lpstr>Fitted AF2 model for human LEPR fitted in experimental cryo-EM map for Leptin-LEPR complex</vt:lpstr>
      <vt:lpstr>PowerPoint Presentation</vt:lpstr>
      <vt:lpstr>AlphaFold-Multimer: prediction of complexes</vt:lpstr>
      <vt:lpstr>AlphaFold-Multimer: evaluation metrics</vt:lpstr>
      <vt:lpstr>Exercise:   Using the interactive AlphaFoldDB interface</vt:lpstr>
      <vt:lpstr>Exercise:   Set up Multimer prediction</vt:lpstr>
      <vt:lpstr>Example use-case</vt:lpstr>
      <vt:lpstr>Prediction of a cytokine-receptor complex</vt:lpstr>
      <vt:lpstr>Prediction of the proinflammatory signaling complex mediated by human TSLP</vt:lpstr>
      <vt:lpstr>Input text file with sequences in fasta format</vt:lpstr>
      <vt:lpstr>pLDDT plot indicates disordered regions</vt:lpstr>
      <vt:lpstr>pLDDT plot indicates disordered regions</vt:lpstr>
      <vt:lpstr>PAE plots indicates an accurate protein complex geometry </vt:lpstr>
      <vt:lpstr>PAE plots indicates an accurate protein complex geometry </vt:lpstr>
      <vt:lpstr>Comparison with experimental crystal structure?</vt:lpstr>
      <vt:lpstr>Comparison with experimental crystal structure?</vt:lpstr>
      <vt:lpstr>Comparison with experimental crystal structure?</vt:lpstr>
      <vt:lpstr>Prediction of the Leptin:LepR complex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AF2-multimer prediction and experimentally determined X-ray structure</vt:lpstr>
      <vt:lpstr>AlphaFold-Multimer and complex stoichiometry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Pitfalls of AlphaFold</vt:lpstr>
      <vt:lpstr>AlphaFold: uncertainties and potential pitfalls</vt:lpstr>
      <vt:lpstr>Limited utility on Ab/Nb structure or complex predictions</vt:lpstr>
      <vt:lpstr>AlphaFill: filling models with ligands/co-factors</vt:lpstr>
      <vt:lpstr>AlphaFill: filling models with ligands/co-factors</vt:lpstr>
      <vt:lpstr>AlphaFill: filling models with ligands/co-factors</vt:lpstr>
      <vt:lpstr>Exercise:   Generate PAE/PLDDT using python script</vt:lpstr>
      <vt:lpstr>Exercise:   Display AlphaFold predictions and error estimates using ChimeraX </vt:lpstr>
      <vt:lpstr>Exercise:   Run ColabFold on Google Colab</vt:lpstr>
      <vt:lpstr>Exercise:   Run ESMFold via web interface</vt:lpstr>
      <vt:lpstr>Exercise:   Align &amp; analyze predictions for SARS-CoV-2 RBD + VHH-E complex</vt:lpstr>
      <vt:lpstr>Extra HPC scripts + support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AlphaFold training session</dc:title>
  <dc:creator>Jasper Zuallaert</dc:creator>
  <cp:lastModifiedBy>Kenneth Verstraete</cp:lastModifiedBy>
  <cp:revision>5</cp:revision>
  <dcterms:created xsi:type="dcterms:W3CDTF">2023-07-28T09:16:48Z</dcterms:created>
  <dcterms:modified xsi:type="dcterms:W3CDTF">2023-09-04T15:14:14Z</dcterms:modified>
</cp:coreProperties>
</file>